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60"/>
  </p:notesMasterIdLst>
  <p:sldIdLst>
    <p:sldId id="256" r:id="rId2"/>
    <p:sldId id="425" r:id="rId3"/>
    <p:sldId id="1162" r:id="rId4"/>
    <p:sldId id="259" r:id="rId5"/>
    <p:sldId id="257" r:id="rId6"/>
    <p:sldId id="1163" r:id="rId7"/>
    <p:sldId id="260" r:id="rId8"/>
    <p:sldId id="292" r:id="rId9"/>
    <p:sldId id="261" r:id="rId10"/>
    <p:sldId id="293" r:id="rId11"/>
    <p:sldId id="264" r:id="rId12"/>
    <p:sldId id="266" r:id="rId13"/>
    <p:sldId id="267" r:id="rId14"/>
    <p:sldId id="268" r:id="rId15"/>
    <p:sldId id="302" r:id="rId16"/>
    <p:sldId id="269" r:id="rId17"/>
    <p:sldId id="270" r:id="rId18"/>
    <p:sldId id="271" r:id="rId19"/>
    <p:sldId id="272" r:id="rId20"/>
    <p:sldId id="273" r:id="rId21"/>
    <p:sldId id="274" r:id="rId22"/>
    <p:sldId id="276" r:id="rId23"/>
    <p:sldId id="1164" r:id="rId24"/>
    <p:sldId id="262" r:id="rId25"/>
    <p:sldId id="263" r:id="rId26"/>
    <p:sldId id="1165" r:id="rId27"/>
    <p:sldId id="265" r:id="rId28"/>
    <p:sldId id="1166" r:id="rId29"/>
    <p:sldId id="1167" r:id="rId30"/>
    <p:sldId id="1168" r:id="rId31"/>
    <p:sldId id="1169" r:id="rId32"/>
    <p:sldId id="1172" r:id="rId33"/>
    <p:sldId id="275" r:id="rId34"/>
    <p:sldId id="277" r:id="rId35"/>
    <p:sldId id="1176" r:id="rId36"/>
    <p:sldId id="1177" r:id="rId37"/>
    <p:sldId id="280" r:id="rId38"/>
    <p:sldId id="281" r:id="rId39"/>
    <p:sldId id="1178" r:id="rId40"/>
    <p:sldId id="1179" r:id="rId41"/>
    <p:sldId id="1180" r:id="rId42"/>
    <p:sldId id="1181" r:id="rId43"/>
    <p:sldId id="286" r:id="rId44"/>
    <p:sldId id="287" r:id="rId45"/>
    <p:sldId id="288" r:id="rId46"/>
    <p:sldId id="1182" r:id="rId47"/>
    <p:sldId id="1183" r:id="rId48"/>
    <p:sldId id="291" r:id="rId49"/>
    <p:sldId id="1184" r:id="rId50"/>
    <p:sldId id="1185" r:id="rId51"/>
    <p:sldId id="296" r:id="rId52"/>
    <p:sldId id="312" r:id="rId53"/>
    <p:sldId id="304" r:id="rId54"/>
    <p:sldId id="1186" r:id="rId55"/>
    <p:sldId id="1187" r:id="rId56"/>
    <p:sldId id="282" r:id="rId57"/>
    <p:sldId id="283" r:id="rId58"/>
    <p:sldId id="340" r:id="rId5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06" autoAdjust="0"/>
    <p:restoredTop sz="94291" autoAdjust="0"/>
  </p:normalViewPr>
  <p:slideViewPr>
    <p:cSldViewPr snapToGrid="0">
      <p:cViewPr varScale="1">
        <p:scale>
          <a:sx n="68" d="100"/>
          <a:sy n="68" d="100"/>
        </p:scale>
        <p:origin x="82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DCAE01-1689-48AD-B35A-0F08F4096F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7ACF86-B11C-4C50-BE14-0E809EA848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02157-5F9F-4A66-B281-55075486591F}" type="datetimeFigureOut">
              <a:rPr lang="en-US" smtClean="0"/>
              <a:t>1/9/2023</a:t>
            </a:fld>
            <a:endParaRPr lang="en-US"/>
          </a:p>
        </p:txBody>
      </p:sp>
      <p:sp>
        <p:nvSpPr>
          <p:cNvPr id="4" name="Slide Image Placeholder 3">
            <a:extLst>
              <a:ext uri="{FF2B5EF4-FFF2-40B4-BE49-F238E27FC236}">
                <a16:creationId xmlns:a16="http://schemas.microsoft.com/office/drawing/2014/main" id="{9B2BA892-94EC-43EC-9973-913F4B25D5F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6FB2C14D-485C-4A5A-B03D-00025BCA610E}"/>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95B9B3C-B429-4A27-AF04-9D312A25963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4211A9B8-1238-47A8-A579-47D001B8751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3EA5A-00B6-42D7-9D71-84A8FB5510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252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34526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2879418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95146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317FF-CDED-4CE0-AC10-9F336B829346}" type="datetimeFigureOut">
              <a:rPr lang="en-US" smtClean="0"/>
              <a:t>1/9/2023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24635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F317FF-CDED-4CE0-AC10-9F336B829346}" type="datetimeFigureOut">
              <a:rPr lang="en-US" smtClean="0"/>
              <a:t>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61687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F317FF-CDED-4CE0-AC10-9F336B829346}" type="datetimeFigureOut">
              <a:rPr lang="en-US" smtClean="0"/>
              <a:t>1/9/2023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027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F317FF-CDED-4CE0-AC10-9F336B829346}" type="datetimeFigureOut">
              <a:rPr lang="en-US" smtClean="0"/>
              <a:t>1/9/2023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98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317FF-CDED-4CE0-AC10-9F336B829346}" type="datetimeFigureOut">
              <a:rPr lang="en-US" smtClean="0"/>
              <a:t>1/9/2023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88506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326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944380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317FF-CDED-4CE0-AC10-9F336B829346}" type="datetimeFigureOut">
              <a:rPr lang="en-US" smtClean="0"/>
              <a:t>1/9/2023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2BC2B-ADEB-48E0-BB97-86AF165896B0}" type="slidenum">
              <a:rPr lang="en-US" smtClean="0"/>
              <a:t>‹#›</a:t>
            </a:fld>
            <a:endParaRPr lang="en-US"/>
          </a:p>
        </p:txBody>
      </p:sp>
    </p:spTree>
    <p:extLst>
      <p:ext uri="{BB962C8B-B14F-4D97-AF65-F5344CB8AC3E}">
        <p14:creationId xmlns:p14="http://schemas.microsoft.com/office/powerpoint/2010/main" val="414617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docs.scipy.org/doc/numpy/referenc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161-ACFE-473F-B752-4385E78467DD}"/>
              </a:ext>
            </a:extLst>
          </p:cNvPr>
          <p:cNvSpPr>
            <a:spLocks noGrp="1"/>
          </p:cNvSpPr>
          <p:nvPr>
            <p:ph type="ctrTitle"/>
          </p:nvPr>
        </p:nvSpPr>
        <p:spPr/>
        <p:txBody>
          <a:bodyPr/>
          <a:lstStyle/>
          <a:p>
            <a:r>
              <a:rPr lang="en-US" dirty="0"/>
              <a:t>Heuristics</a:t>
            </a:r>
          </a:p>
        </p:txBody>
      </p:sp>
      <p:sp>
        <p:nvSpPr>
          <p:cNvPr id="3" name="Subtitle 2">
            <a:extLst>
              <a:ext uri="{FF2B5EF4-FFF2-40B4-BE49-F238E27FC236}">
                <a16:creationId xmlns:a16="http://schemas.microsoft.com/office/drawing/2014/main" id="{AF95A1C1-175A-46AD-B941-54B3481E45AF}"/>
              </a:ext>
            </a:extLst>
          </p:cNvPr>
          <p:cNvSpPr>
            <a:spLocks noGrp="1"/>
          </p:cNvSpPr>
          <p:nvPr>
            <p:ph type="subTitle" idx="1"/>
          </p:nvPr>
        </p:nvSpPr>
        <p:spPr/>
        <p:txBody>
          <a:bodyPr/>
          <a:lstStyle/>
          <a:p>
            <a:r>
              <a:rPr lang="en-US" dirty="0"/>
              <a:t>Lab Section 5</a:t>
            </a:r>
          </a:p>
        </p:txBody>
      </p:sp>
    </p:spTree>
    <p:extLst>
      <p:ext uri="{BB962C8B-B14F-4D97-AF65-F5344CB8AC3E}">
        <p14:creationId xmlns:p14="http://schemas.microsoft.com/office/powerpoint/2010/main" val="133755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1BCD2-5531-413A-800D-06D65B877D1E}"/>
              </a:ext>
            </a:extLst>
          </p:cNvPr>
          <p:cNvSpPr>
            <a:spLocks noGrp="1"/>
          </p:cNvSpPr>
          <p:nvPr>
            <p:ph type="title"/>
          </p:nvPr>
        </p:nvSpPr>
        <p:spPr/>
        <p:txBody>
          <a:bodyPr/>
          <a:lstStyle/>
          <a:p>
            <a:r>
              <a:rPr lang="en-US" dirty="0"/>
              <a:t>Arrays, Basic Properties</a:t>
            </a:r>
          </a:p>
        </p:txBody>
      </p:sp>
      <p:sp>
        <p:nvSpPr>
          <p:cNvPr id="6" name="Content Placeholder 5">
            <a:extLst>
              <a:ext uri="{FF2B5EF4-FFF2-40B4-BE49-F238E27FC236}">
                <a16:creationId xmlns:a16="http://schemas.microsoft.com/office/drawing/2014/main" id="{2852E614-9946-4668-B9D5-7DD0CC6DBB15}"/>
              </a:ext>
            </a:extLst>
          </p:cNvPr>
          <p:cNvSpPr>
            <a:spLocks noGrp="1"/>
          </p:cNvSpPr>
          <p:nvPr>
            <p:ph idx="1"/>
          </p:nvPr>
        </p:nvSpPr>
        <p:spPr>
          <a:xfrm>
            <a:off x="1261872" y="1828800"/>
            <a:ext cx="10699756" cy="4351337"/>
          </a:xfrm>
        </p:spPr>
        <p:txBody>
          <a:bodyPr>
            <a:normAutofit/>
          </a:bodyPr>
          <a:lstStyle/>
          <a:p>
            <a:pPr marL="0" indent="0">
              <a:buNone/>
            </a:pPr>
            <a:r>
              <a:rPr lang="en-US" sz="2400" dirty="0">
                <a:latin typeface="Courier New" panose="02070309020205020404" pitchFamily="49" charset="0"/>
                <a:cs typeface="Courier New" panose="02070309020205020404" pitchFamily="49" charset="0"/>
              </a:rPr>
              <a:t>import </a:t>
            </a:r>
            <a:r>
              <a:rPr lang="en-US" sz="2400" dirty="0" err="1">
                <a:latin typeface="Courier New" panose="02070309020205020404" pitchFamily="49" charset="0"/>
                <a:cs typeface="Courier New" panose="02070309020205020404" pitchFamily="49" charset="0"/>
              </a:rPr>
              <a:t>numpy</a:t>
            </a:r>
            <a:r>
              <a:rPr lang="en-US" sz="2400" dirty="0">
                <a:latin typeface="Courier New" panose="02070309020205020404" pitchFamily="49" charset="0"/>
                <a:cs typeface="Courier New" panose="02070309020205020404" pitchFamily="49" charset="0"/>
              </a:rPr>
              <a:t> as np</a:t>
            </a:r>
          </a:p>
          <a:p>
            <a:pPr marL="0" indent="0">
              <a:buNone/>
            </a:pPr>
            <a:r>
              <a:rPr lang="en-US" sz="2400" dirty="0">
                <a:latin typeface="Courier New" panose="02070309020205020404" pitchFamily="49" charset="0"/>
                <a:cs typeface="Courier New" panose="02070309020205020404" pitchFamily="49" charset="0"/>
              </a:rPr>
              <a:t>a = </a:t>
            </a:r>
            <a:r>
              <a:rPr lang="en-US" sz="2400" dirty="0" err="1">
                <a:latin typeface="Courier New" panose="02070309020205020404" pitchFamily="49" charset="0"/>
                <a:cs typeface="Courier New" panose="02070309020205020404" pitchFamily="49" charset="0"/>
              </a:rPr>
              <a:t>np.array</a:t>
            </a:r>
            <a:r>
              <a:rPr lang="en-US" sz="2400" dirty="0">
                <a:latin typeface="Courier New" panose="02070309020205020404" pitchFamily="49" charset="0"/>
                <a:cs typeface="Courier New" panose="02070309020205020404" pitchFamily="49" charset="0"/>
              </a:rPr>
              <a:t>([[1,2,3],[4,5,6]],</a:t>
            </a:r>
            <a:r>
              <a:rPr lang="en-US" sz="2400" dirty="0" err="1">
                <a:latin typeface="Courier New" panose="02070309020205020404" pitchFamily="49" charset="0"/>
                <a:cs typeface="Courier New" panose="02070309020205020404" pitchFamily="49" charset="0"/>
              </a:rPr>
              <a:t>dtype</a:t>
            </a:r>
            <a:r>
              <a:rPr lang="en-US" sz="2400" dirty="0">
                <a:latin typeface="Courier New" panose="02070309020205020404" pitchFamily="49" charset="0"/>
                <a:cs typeface="Courier New" panose="02070309020205020404" pitchFamily="49" charset="0"/>
              </a:rPr>
              <a:t>=np.float32)</a:t>
            </a:r>
          </a:p>
          <a:p>
            <a:pPr marL="0" indent="0">
              <a:buNone/>
            </a:pPr>
            <a:r>
              <a:rPr lang="en-US" sz="2400" dirty="0">
                <a:latin typeface="Courier New" panose="02070309020205020404" pitchFamily="49" charset="0"/>
                <a:cs typeface="Courier New" panose="02070309020205020404" pitchFamily="49" charset="0"/>
              </a:rPr>
              <a:t>print </a:t>
            </a:r>
            <a:r>
              <a:rPr lang="en-US" sz="2400" dirty="0" err="1">
                <a:latin typeface="Courier New" panose="02070309020205020404" pitchFamily="49" charset="0"/>
                <a:cs typeface="Courier New" panose="02070309020205020404" pitchFamily="49" charset="0"/>
              </a:rPr>
              <a:t>a.ndim</a:t>
            </a: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a.shape</a:t>
            </a:r>
            <a:r>
              <a:rPr lang="en-US" sz="2400" dirty="0">
                <a:latin typeface="Courier New" panose="02070309020205020404" pitchFamily="49" charset="0"/>
                <a:cs typeface="Courier New" panose="02070309020205020404" pitchFamily="49" charset="0"/>
              </a:rPr>
              <a:t>, </a:t>
            </a:r>
            <a:r>
              <a:rPr lang="en-US" sz="2400" dirty="0" err="1">
                <a:latin typeface="Courier New" panose="02070309020205020404" pitchFamily="49" charset="0"/>
                <a:cs typeface="Courier New" panose="02070309020205020404" pitchFamily="49" charset="0"/>
              </a:rPr>
              <a:t>a.dtype</a:t>
            </a:r>
            <a:r>
              <a:rPr lang="en-US" sz="2400" dirty="0">
                <a:latin typeface="Courier New" panose="02070309020205020404" pitchFamily="49" charset="0"/>
                <a:cs typeface="Courier New" panose="02070309020205020404" pitchFamily="49" charset="0"/>
              </a:rPr>
              <a:t> </a:t>
            </a:r>
          </a:p>
          <a:p>
            <a:pPr marL="0" indent="0">
              <a:buNone/>
            </a:pPr>
            <a:endParaRPr lang="en-US" sz="2400" dirty="0"/>
          </a:p>
          <a:p>
            <a:pPr marL="514350" indent="-514350">
              <a:buFont typeface="+mj-lt"/>
              <a:buAutoNum type="arabicPeriod"/>
            </a:pPr>
            <a:r>
              <a:rPr lang="en-US" sz="2000" dirty="0"/>
              <a:t>Arrays can have any number of dimensions, including zero (a scalar).</a:t>
            </a:r>
          </a:p>
          <a:p>
            <a:pPr marL="514350" indent="-514350">
              <a:buFont typeface="+mj-lt"/>
              <a:buAutoNum type="arabicPeriod"/>
            </a:pPr>
            <a:r>
              <a:rPr lang="en-US" sz="2000" dirty="0"/>
              <a:t>Arrays are typed: np.uint8, np.int64, np.float32, np.float64</a:t>
            </a:r>
          </a:p>
          <a:p>
            <a:pPr marL="514350" indent="-514350">
              <a:buFont typeface="+mj-lt"/>
              <a:buAutoNum type="arabicPeriod"/>
            </a:pPr>
            <a:r>
              <a:rPr lang="en-US" sz="2000" dirty="0"/>
              <a:t>Arrays are dense. Each element of the array exists and has the same type.</a:t>
            </a:r>
          </a:p>
        </p:txBody>
      </p:sp>
      <p:sp>
        <p:nvSpPr>
          <p:cNvPr id="5" name="Slide Number Placeholder 4">
            <a:extLst>
              <a:ext uri="{FF2B5EF4-FFF2-40B4-BE49-F238E27FC236}">
                <a16:creationId xmlns:a16="http://schemas.microsoft.com/office/drawing/2014/main" id="{4FA32C77-5F41-4963-9EC3-296EF53369B3}"/>
              </a:ext>
            </a:extLst>
          </p:cNvPr>
          <p:cNvSpPr>
            <a:spLocks noGrp="1"/>
          </p:cNvSpPr>
          <p:nvPr>
            <p:ph type="sldNum" sz="quarter" idx="12"/>
          </p:nvPr>
        </p:nvSpPr>
        <p:spPr/>
        <p:txBody>
          <a:bodyPr>
            <a:normAutofit/>
          </a:bodyPr>
          <a:lstStyle/>
          <a:p>
            <a:fld id="{4FAB73BC-B049-4115-A692-8D63A059BFB8}" type="slidenum">
              <a:rPr lang="en-US" smtClean="0"/>
              <a:t>10</a:t>
            </a:fld>
            <a:endParaRPr lang="en-US" dirty="0"/>
          </a:p>
        </p:txBody>
      </p:sp>
    </p:spTree>
    <p:extLst>
      <p:ext uri="{BB962C8B-B14F-4D97-AF65-F5344CB8AC3E}">
        <p14:creationId xmlns:p14="http://schemas.microsoft.com/office/powerpoint/2010/main" val="2277923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dirty="0" err="1"/>
              <a:t>np.ones</a:t>
            </a:r>
            <a:r>
              <a:rPr lang="en-US" dirty="0"/>
              <a:t>, </a:t>
            </a:r>
            <a:r>
              <a:rPr lang="en-US" dirty="0" err="1"/>
              <a:t>np.zeros</a:t>
            </a:r>
            <a:endParaRPr lang="en-US" dirty="0"/>
          </a:p>
          <a:p>
            <a:r>
              <a:rPr lang="en-US" dirty="0" err="1"/>
              <a:t>np.arange</a:t>
            </a:r>
            <a:endParaRPr lang="en-US" dirty="0"/>
          </a:p>
          <a:p>
            <a:r>
              <a:rPr lang="en-US" dirty="0" err="1"/>
              <a:t>np.concatenate</a:t>
            </a:r>
            <a:endParaRPr lang="en-US" dirty="0"/>
          </a:p>
          <a:p>
            <a:r>
              <a:rPr lang="en-US" dirty="0" err="1"/>
              <a:t>np.astype</a:t>
            </a:r>
            <a:endParaRPr lang="en-US" dirty="0"/>
          </a:p>
          <a:p>
            <a:r>
              <a:rPr lang="en-US" dirty="0" err="1"/>
              <a:t>np.zeros_like</a:t>
            </a:r>
            <a:r>
              <a:rPr lang="en-US" dirty="0"/>
              <a:t>, </a:t>
            </a:r>
            <a:r>
              <a:rPr lang="en-US" dirty="0" err="1"/>
              <a:t>np.ones_like</a:t>
            </a:r>
            <a:endParaRPr lang="en-US" dirty="0"/>
          </a:p>
          <a:p>
            <a:r>
              <a:rPr lang="en-US" dirty="0" err="1"/>
              <a:t>np.random.random</a:t>
            </a:r>
            <a:endParaRPr lang="en-US" dirty="0"/>
          </a:p>
        </p:txBody>
      </p:sp>
      <p:sp>
        <p:nvSpPr>
          <p:cNvPr id="5" name="Slide Number Placeholder 4">
            <a:extLst>
              <a:ext uri="{FF2B5EF4-FFF2-40B4-BE49-F238E27FC236}">
                <a16:creationId xmlns:a16="http://schemas.microsoft.com/office/drawing/2014/main" id="{822BDAD6-95E3-4304-9D59-B68617B68DAA}"/>
              </a:ext>
            </a:extLst>
          </p:cNvPr>
          <p:cNvSpPr>
            <a:spLocks noGrp="1"/>
          </p:cNvSpPr>
          <p:nvPr>
            <p:ph type="sldNum" sz="quarter" idx="12"/>
          </p:nvPr>
        </p:nvSpPr>
        <p:spPr/>
        <p:txBody>
          <a:bodyPr>
            <a:normAutofit/>
          </a:bodyPr>
          <a:lstStyle/>
          <a:p>
            <a:fld id="{4FAB73BC-B049-4115-A692-8D63A059BFB8}" type="slidenum">
              <a:rPr lang="en-US" smtClean="0"/>
              <a:t>11</a:t>
            </a:fld>
            <a:endParaRPr lang="en-US" dirty="0"/>
          </a:p>
        </p:txBody>
      </p:sp>
    </p:spTree>
    <p:extLst>
      <p:ext uri="{BB962C8B-B14F-4D97-AF65-F5344CB8AC3E}">
        <p14:creationId xmlns:p14="http://schemas.microsoft.com/office/powerpoint/2010/main" val="2038229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b="1" dirty="0" err="1"/>
              <a:t>np.ones</a:t>
            </a:r>
            <a:r>
              <a:rPr lang="en-US" b="1" dirty="0"/>
              <a:t>, </a:t>
            </a:r>
            <a:r>
              <a:rPr lang="en-US" b="1" dirty="0" err="1"/>
              <a:t>np.zeros</a:t>
            </a:r>
            <a:endParaRPr lang="en-US" b="1" dirty="0"/>
          </a:p>
          <a:p>
            <a:r>
              <a:rPr lang="en-US" dirty="0" err="1"/>
              <a:t>np.arange</a:t>
            </a:r>
            <a:endParaRPr lang="en-US" dirty="0"/>
          </a:p>
          <a:p>
            <a:r>
              <a:rPr lang="en-US" dirty="0" err="1"/>
              <a:t>np.concatenate</a:t>
            </a:r>
            <a:endParaRPr lang="en-US" dirty="0"/>
          </a:p>
          <a:p>
            <a:r>
              <a:rPr lang="en-US" dirty="0" err="1"/>
              <a:t>np.astype</a:t>
            </a:r>
            <a:endParaRPr lang="en-US" dirty="0"/>
          </a:p>
          <a:p>
            <a:r>
              <a:rPr lang="en-US" dirty="0" err="1"/>
              <a:t>np.zeros_like</a:t>
            </a:r>
            <a:r>
              <a:rPr lang="en-US" dirty="0"/>
              <a:t>, </a:t>
            </a:r>
            <a:r>
              <a:rPr lang="en-US" dirty="0" err="1"/>
              <a:t>np.ones_like</a:t>
            </a:r>
            <a:endParaRPr lang="en-US" dirty="0"/>
          </a:p>
          <a:p>
            <a:r>
              <a:rPr lang="en-US" dirty="0" err="1"/>
              <a:t>np.random.random</a:t>
            </a:r>
            <a:endParaRPr lang="en-US" dirty="0"/>
          </a:p>
        </p:txBody>
      </p:sp>
      <p:pic>
        <p:nvPicPr>
          <p:cNvPr id="2050" name="Picture 2" descr="https://i.gyazo.com/ab7c9b4e16c8a76d8dc7704d30051267.png">
            <a:extLst>
              <a:ext uri="{FF2B5EF4-FFF2-40B4-BE49-F238E27FC236}">
                <a16:creationId xmlns:a16="http://schemas.microsoft.com/office/drawing/2014/main" id="{4E5B0FD0-66E1-4D88-AE87-FFD566AA0188}"/>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497476" y="1910106"/>
            <a:ext cx="5457036" cy="9898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i.gyazo.com/155ad9075990c94c1e98b750d365d49a.png">
            <a:extLst>
              <a:ext uri="{FF2B5EF4-FFF2-40B4-BE49-F238E27FC236}">
                <a16:creationId xmlns:a16="http://schemas.microsoft.com/office/drawing/2014/main" id="{F8350C03-9BBC-461B-8603-1E1869FA1D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9453" y="3316084"/>
            <a:ext cx="5400675" cy="2447925"/>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92D2687B-855C-4168-B171-855746B25D67}"/>
              </a:ext>
            </a:extLst>
          </p:cNvPr>
          <p:cNvSpPr>
            <a:spLocks noGrp="1"/>
          </p:cNvSpPr>
          <p:nvPr>
            <p:ph type="sldNum" sz="quarter" idx="12"/>
          </p:nvPr>
        </p:nvSpPr>
        <p:spPr/>
        <p:txBody>
          <a:bodyPr>
            <a:normAutofit/>
          </a:bodyPr>
          <a:lstStyle/>
          <a:p>
            <a:fld id="{4FAB73BC-B049-4115-A692-8D63A059BFB8}" type="slidenum">
              <a:rPr lang="en-US" smtClean="0"/>
              <a:t>12</a:t>
            </a:fld>
            <a:endParaRPr lang="en-US" dirty="0"/>
          </a:p>
        </p:txBody>
      </p:sp>
    </p:spTree>
    <p:extLst>
      <p:ext uri="{BB962C8B-B14F-4D97-AF65-F5344CB8AC3E}">
        <p14:creationId xmlns:p14="http://schemas.microsoft.com/office/powerpoint/2010/main" val="25935634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dirty="0" err="1"/>
              <a:t>np.ones</a:t>
            </a:r>
            <a:r>
              <a:rPr lang="en-US" dirty="0"/>
              <a:t>, </a:t>
            </a:r>
            <a:r>
              <a:rPr lang="en-US" dirty="0" err="1"/>
              <a:t>np.zeros</a:t>
            </a:r>
            <a:endParaRPr lang="en-US" dirty="0"/>
          </a:p>
          <a:p>
            <a:r>
              <a:rPr lang="en-US" b="1" dirty="0" err="1"/>
              <a:t>np.arange</a:t>
            </a:r>
            <a:endParaRPr lang="en-US" b="1" dirty="0"/>
          </a:p>
          <a:p>
            <a:r>
              <a:rPr lang="en-US" dirty="0" err="1"/>
              <a:t>np.concatenate</a:t>
            </a:r>
            <a:endParaRPr lang="en-US" dirty="0"/>
          </a:p>
          <a:p>
            <a:r>
              <a:rPr lang="en-US" dirty="0" err="1"/>
              <a:t>np.astype</a:t>
            </a:r>
            <a:endParaRPr lang="en-US" dirty="0"/>
          </a:p>
          <a:p>
            <a:r>
              <a:rPr lang="en-US" dirty="0" err="1"/>
              <a:t>np.zeros_like</a:t>
            </a:r>
            <a:r>
              <a:rPr lang="en-US" dirty="0"/>
              <a:t>, </a:t>
            </a:r>
            <a:r>
              <a:rPr lang="en-US" dirty="0" err="1"/>
              <a:t>np.ones_like</a:t>
            </a:r>
            <a:endParaRPr lang="en-US" dirty="0"/>
          </a:p>
          <a:p>
            <a:r>
              <a:rPr lang="en-US" dirty="0" err="1"/>
              <a:t>np.random.random</a:t>
            </a:r>
            <a:endParaRPr lang="en-US" dirty="0"/>
          </a:p>
        </p:txBody>
      </p:sp>
      <p:pic>
        <p:nvPicPr>
          <p:cNvPr id="3076" name="Picture 4" descr="https://i.gyazo.com/8001a5fae4b908ca4cdec3a018885ba7.png">
            <a:extLst>
              <a:ext uri="{FF2B5EF4-FFF2-40B4-BE49-F238E27FC236}">
                <a16:creationId xmlns:a16="http://schemas.microsoft.com/office/drawing/2014/main" id="{F932B43B-F42C-4E3D-8306-84FD7EA80D09}"/>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632953" y="2949556"/>
            <a:ext cx="6478646" cy="958888"/>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0F3EFB67-0BB7-4EE7-8621-91042C112821}"/>
              </a:ext>
            </a:extLst>
          </p:cNvPr>
          <p:cNvSpPr>
            <a:spLocks noGrp="1"/>
          </p:cNvSpPr>
          <p:nvPr>
            <p:ph type="sldNum" sz="quarter" idx="12"/>
          </p:nvPr>
        </p:nvSpPr>
        <p:spPr/>
        <p:txBody>
          <a:bodyPr>
            <a:normAutofit/>
          </a:bodyPr>
          <a:lstStyle/>
          <a:p>
            <a:fld id="{4FAB73BC-B049-4115-A692-8D63A059BFB8}" type="slidenum">
              <a:rPr lang="en-US" smtClean="0"/>
              <a:t>13</a:t>
            </a:fld>
            <a:endParaRPr lang="en-US" dirty="0"/>
          </a:p>
        </p:txBody>
      </p:sp>
    </p:spTree>
    <p:extLst>
      <p:ext uri="{BB962C8B-B14F-4D97-AF65-F5344CB8AC3E}">
        <p14:creationId xmlns:p14="http://schemas.microsoft.com/office/powerpoint/2010/main" val="2575376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dirty="0" err="1"/>
              <a:t>np.ones</a:t>
            </a:r>
            <a:r>
              <a:rPr lang="en-US" dirty="0"/>
              <a:t>, </a:t>
            </a:r>
            <a:r>
              <a:rPr lang="en-US" dirty="0" err="1"/>
              <a:t>np.zeros</a:t>
            </a:r>
            <a:endParaRPr lang="en-US" dirty="0"/>
          </a:p>
          <a:p>
            <a:r>
              <a:rPr lang="en-US" dirty="0" err="1"/>
              <a:t>np.arange</a:t>
            </a:r>
            <a:endParaRPr lang="en-US" dirty="0"/>
          </a:p>
          <a:p>
            <a:r>
              <a:rPr lang="en-US" b="1" dirty="0" err="1"/>
              <a:t>np.concatenate</a:t>
            </a:r>
            <a:endParaRPr lang="en-US" b="1" dirty="0"/>
          </a:p>
          <a:p>
            <a:r>
              <a:rPr lang="en-US" dirty="0" err="1"/>
              <a:t>np.astype</a:t>
            </a:r>
            <a:endParaRPr lang="en-US" dirty="0"/>
          </a:p>
          <a:p>
            <a:r>
              <a:rPr lang="en-US" dirty="0" err="1"/>
              <a:t>np.zeros_like</a:t>
            </a:r>
            <a:r>
              <a:rPr lang="en-US" dirty="0"/>
              <a:t>, </a:t>
            </a:r>
            <a:r>
              <a:rPr lang="en-US" dirty="0" err="1"/>
              <a:t>np.ones_like</a:t>
            </a:r>
            <a:endParaRPr lang="en-US" dirty="0"/>
          </a:p>
          <a:p>
            <a:r>
              <a:rPr lang="en-US" dirty="0" err="1"/>
              <a:t>np.random.random</a:t>
            </a:r>
            <a:endParaRPr lang="en-US" dirty="0"/>
          </a:p>
        </p:txBody>
      </p:sp>
      <p:pic>
        <p:nvPicPr>
          <p:cNvPr id="4098" name="Picture 2" descr="https://i.gyazo.com/c234df7922627afc111c3a02ede104fe.png">
            <a:extLst>
              <a:ext uri="{FF2B5EF4-FFF2-40B4-BE49-F238E27FC236}">
                <a16:creationId xmlns:a16="http://schemas.microsoft.com/office/drawing/2014/main" id="{614819F5-ED63-4F34-9FD4-B6D4F23FC57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5415898" y="1691321"/>
            <a:ext cx="5353612" cy="435133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D6A3119A-E469-41A1-8702-2A1963EE0729}"/>
              </a:ext>
            </a:extLst>
          </p:cNvPr>
          <p:cNvSpPr>
            <a:spLocks noGrp="1"/>
          </p:cNvSpPr>
          <p:nvPr>
            <p:ph type="sldNum" sz="quarter" idx="12"/>
          </p:nvPr>
        </p:nvSpPr>
        <p:spPr/>
        <p:txBody>
          <a:bodyPr>
            <a:normAutofit/>
          </a:bodyPr>
          <a:lstStyle/>
          <a:p>
            <a:fld id="{4FAB73BC-B049-4115-A692-8D63A059BFB8}" type="slidenum">
              <a:rPr lang="en-US" smtClean="0"/>
              <a:t>14</a:t>
            </a:fld>
            <a:endParaRPr lang="en-US" dirty="0"/>
          </a:p>
        </p:txBody>
      </p:sp>
    </p:spTree>
    <p:extLst>
      <p:ext uri="{BB962C8B-B14F-4D97-AF65-F5344CB8AC3E}">
        <p14:creationId xmlns:p14="http://schemas.microsoft.com/office/powerpoint/2010/main" val="39913027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a:xfrm>
            <a:off x="1261872" y="365760"/>
            <a:ext cx="9692640" cy="1325562"/>
          </a:xfrm>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dirty="0" err="1"/>
              <a:t>np.ones</a:t>
            </a:r>
            <a:r>
              <a:rPr lang="en-US" dirty="0"/>
              <a:t>, </a:t>
            </a:r>
            <a:r>
              <a:rPr lang="en-US" dirty="0" err="1"/>
              <a:t>np.zeros</a:t>
            </a:r>
            <a:endParaRPr lang="en-US" dirty="0"/>
          </a:p>
          <a:p>
            <a:r>
              <a:rPr lang="en-US" dirty="0" err="1"/>
              <a:t>np.arange</a:t>
            </a:r>
            <a:endParaRPr lang="en-US" dirty="0"/>
          </a:p>
          <a:p>
            <a:r>
              <a:rPr lang="en-US" b="1" dirty="0" err="1"/>
              <a:t>np.concatenate</a:t>
            </a:r>
            <a:endParaRPr lang="en-US" b="1" dirty="0"/>
          </a:p>
          <a:p>
            <a:r>
              <a:rPr lang="en-US" dirty="0" err="1"/>
              <a:t>np.astype</a:t>
            </a:r>
            <a:endParaRPr lang="en-US" dirty="0"/>
          </a:p>
          <a:p>
            <a:r>
              <a:rPr lang="en-US" dirty="0" err="1"/>
              <a:t>np.zeros_like</a:t>
            </a:r>
            <a:r>
              <a:rPr lang="en-US" dirty="0"/>
              <a:t>, </a:t>
            </a:r>
            <a:r>
              <a:rPr lang="en-US" dirty="0" err="1"/>
              <a:t>np.ones_like</a:t>
            </a:r>
            <a:endParaRPr lang="en-US" dirty="0"/>
          </a:p>
          <a:p>
            <a:r>
              <a:rPr lang="en-US" dirty="0" err="1"/>
              <a:t>np.random.random</a:t>
            </a:r>
            <a:endParaRPr lang="en-US" dirty="0"/>
          </a:p>
        </p:txBody>
      </p:sp>
      <p:sp>
        <p:nvSpPr>
          <p:cNvPr id="4" name="Slide Number Placeholder 3">
            <a:extLst>
              <a:ext uri="{FF2B5EF4-FFF2-40B4-BE49-F238E27FC236}">
                <a16:creationId xmlns:a16="http://schemas.microsoft.com/office/drawing/2014/main" id="{D6A3119A-E469-41A1-8702-2A1963EE0729}"/>
              </a:ext>
            </a:extLst>
          </p:cNvPr>
          <p:cNvSpPr>
            <a:spLocks noGrp="1"/>
          </p:cNvSpPr>
          <p:nvPr>
            <p:ph type="sldNum" sz="quarter" idx="12"/>
          </p:nvPr>
        </p:nvSpPr>
        <p:spPr/>
        <p:txBody>
          <a:bodyPr>
            <a:normAutofit/>
          </a:bodyPr>
          <a:lstStyle/>
          <a:p>
            <a:fld id="{4FAB73BC-B049-4115-A692-8D63A059BFB8}" type="slidenum">
              <a:rPr lang="en-US" smtClean="0"/>
              <a:t>15</a:t>
            </a:fld>
            <a:endParaRPr lang="en-US" dirty="0"/>
          </a:p>
        </p:txBody>
      </p:sp>
      <p:sp>
        <p:nvSpPr>
          <p:cNvPr id="6" name="Content Placeholder 5">
            <a:extLst>
              <a:ext uri="{FF2B5EF4-FFF2-40B4-BE49-F238E27FC236}">
                <a16:creationId xmlns:a16="http://schemas.microsoft.com/office/drawing/2014/main" id="{2AB091C9-0DFE-46FD-A91B-91E846760D0E}"/>
              </a:ext>
            </a:extLst>
          </p:cNvPr>
          <p:cNvSpPr>
            <a:spLocks noGrp="1"/>
          </p:cNvSpPr>
          <p:nvPr>
            <p:ph sz="half" idx="2"/>
          </p:nvPr>
        </p:nvSpPr>
        <p:spPr/>
        <p:txBody>
          <a:bodyPr/>
          <a:lstStyle/>
          <a:p>
            <a:endParaRPr lang="en-US" dirty="0"/>
          </a:p>
        </p:txBody>
      </p:sp>
      <p:pic>
        <p:nvPicPr>
          <p:cNvPr id="1028" name="Picture 4" descr="https://i.gyazo.com/9b34cbafccfb8d9f78bdc66e8a0b283c.png">
            <a:extLst>
              <a:ext uri="{FF2B5EF4-FFF2-40B4-BE49-F238E27FC236}">
                <a16:creationId xmlns:a16="http://schemas.microsoft.com/office/drawing/2014/main" id="{F8464E02-05B7-4134-8D2A-B820C34B12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2040" y="2274726"/>
            <a:ext cx="5715000" cy="2476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695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dirty="0" err="1"/>
              <a:t>np.ones</a:t>
            </a:r>
            <a:r>
              <a:rPr lang="en-US" dirty="0"/>
              <a:t>, </a:t>
            </a:r>
            <a:r>
              <a:rPr lang="en-US" dirty="0" err="1"/>
              <a:t>np.zeros</a:t>
            </a:r>
            <a:endParaRPr lang="en-US" dirty="0"/>
          </a:p>
          <a:p>
            <a:r>
              <a:rPr lang="en-US" dirty="0" err="1"/>
              <a:t>np.arange</a:t>
            </a:r>
            <a:endParaRPr lang="en-US" dirty="0"/>
          </a:p>
          <a:p>
            <a:r>
              <a:rPr lang="en-US" dirty="0" err="1"/>
              <a:t>np.concatenate</a:t>
            </a:r>
            <a:endParaRPr lang="en-US" dirty="0"/>
          </a:p>
          <a:p>
            <a:r>
              <a:rPr lang="en-US" b="1" dirty="0" err="1"/>
              <a:t>np.astype</a:t>
            </a:r>
            <a:endParaRPr lang="en-US" b="1" dirty="0"/>
          </a:p>
          <a:p>
            <a:r>
              <a:rPr lang="en-US" dirty="0" err="1"/>
              <a:t>np.zeros_like</a:t>
            </a:r>
            <a:r>
              <a:rPr lang="en-US" dirty="0"/>
              <a:t>, </a:t>
            </a:r>
            <a:r>
              <a:rPr lang="en-US" dirty="0" err="1"/>
              <a:t>np.ones_like</a:t>
            </a:r>
            <a:endParaRPr lang="en-US" dirty="0"/>
          </a:p>
          <a:p>
            <a:r>
              <a:rPr lang="en-US" dirty="0" err="1"/>
              <a:t>np.random.random</a:t>
            </a:r>
            <a:endParaRPr lang="en-US" dirty="0"/>
          </a:p>
        </p:txBody>
      </p:sp>
      <p:sp>
        <p:nvSpPr>
          <p:cNvPr id="4" name="Slide Number Placeholder 3">
            <a:extLst>
              <a:ext uri="{FF2B5EF4-FFF2-40B4-BE49-F238E27FC236}">
                <a16:creationId xmlns:a16="http://schemas.microsoft.com/office/drawing/2014/main" id="{757AC6CB-0FAC-4ADE-B712-3462E3A60CA6}"/>
              </a:ext>
            </a:extLst>
          </p:cNvPr>
          <p:cNvSpPr>
            <a:spLocks noGrp="1"/>
          </p:cNvSpPr>
          <p:nvPr>
            <p:ph type="sldNum" sz="quarter" idx="12"/>
          </p:nvPr>
        </p:nvSpPr>
        <p:spPr/>
        <p:txBody>
          <a:bodyPr>
            <a:normAutofit/>
          </a:bodyPr>
          <a:lstStyle/>
          <a:p>
            <a:fld id="{4FAB73BC-B049-4115-A692-8D63A059BFB8}" type="slidenum">
              <a:rPr lang="en-US" smtClean="0"/>
              <a:t>16</a:t>
            </a:fld>
            <a:endParaRPr lang="en-US" dirty="0"/>
          </a:p>
        </p:txBody>
      </p:sp>
      <p:pic>
        <p:nvPicPr>
          <p:cNvPr id="2050" name="Picture 2" descr="https://i.gyazo.com/6527c907bff1be4a73405f09257b094b.png">
            <a:extLst>
              <a:ext uri="{FF2B5EF4-FFF2-40B4-BE49-F238E27FC236}">
                <a16:creationId xmlns:a16="http://schemas.microsoft.com/office/drawing/2014/main" id="{BA877FBE-9E6A-4052-86D7-C87E7A20F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6420" y="1985030"/>
            <a:ext cx="6515002" cy="3223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113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dirty="0" err="1"/>
              <a:t>np.ones</a:t>
            </a:r>
            <a:r>
              <a:rPr lang="en-US" dirty="0"/>
              <a:t>, </a:t>
            </a:r>
            <a:r>
              <a:rPr lang="en-US" dirty="0" err="1"/>
              <a:t>np.zeros</a:t>
            </a:r>
            <a:endParaRPr lang="en-US" dirty="0"/>
          </a:p>
          <a:p>
            <a:r>
              <a:rPr lang="en-US" dirty="0" err="1"/>
              <a:t>np.arange</a:t>
            </a:r>
            <a:endParaRPr lang="en-US" dirty="0"/>
          </a:p>
          <a:p>
            <a:r>
              <a:rPr lang="en-US" dirty="0" err="1"/>
              <a:t>np.concatenate</a:t>
            </a:r>
            <a:endParaRPr lang="en-US" dirty="0"/>
          </a:p>
          <a:p>
            <a:r>
              <a:rPr lang="en-US" dirty="0" err="1"/>
              <a:t>np.astype</a:t>
            </a:r>
            <a:endParaRPr lang="en-US" dirty="0"/>
          </a:p>
          <a:p>
            <a:r>
              <a:rPr lang="en-US" b="1" dirty="0" err="1"/>
              <a:t>np.zeros_like</a:t>
            </a:r>
            <a:r>
              <a:rPr lang="en-US" b="1" dirty="0"/>
              <a:t>, </a:t>
            </a:r>
            <a:r>
              <a:rPr lang="en-US" b="1" dirty="0" err="1"/>
              <a:t>np.ones_like</a:t>
            </a:r>
            <a:endParaRPr lang="en-US" b="1" dirty="0"/>
          </a:p>
          <a:p>
            <a:r>
              <a:rPr lang="en-US" dirty="0" err="1"/>
              <a:t>np.random.random</a:t>
            </a:r>
            <a:endParaRPr lang="en-US" dirty="0"/>
          </a:p>
        </p:txBody>
      </p:sp>
      <p:sp>
        <p:nvSpPr>
          <p:cNvPr id="4" name="Slide Number Placeholder 3">
            <a:extLst>
              <a:ext uri="{FF2B5EF4-FFF2-40B4-BE49-F238E27FC236}">
                <a16:creationId xmlns:a16="http://schemas.microsoft.com/office/drawing/2014/main" id="{477EE54A-B5E2-4DA9-952D-ABF5FCAC46C8}"/>
              </a:ext>
            </a:extLst>
          </p:cNvPr>
          <p:cNvSpPr>
            <a:spLocks noGrp="1"/>
          </p:cNvSpPr>
          <p:nvPr>
            <p:ph type="sldNum" sz="quarter" idx="12"/>
          </p:nvPr>
        </p:nvSpPr>
        <p:spPr/>
        <p:txBody>
          <a:bodyPr>
            <a:normAutofit/>
          </a:bodyPr>
          <a:lstStyle/>
          <a:p>
            <a:fld id="{4FAB73BC-B049-4115-A692-8D63A059BFB8}" type="slidenum">
              <a:rPr lang="en-US" smtClean="0"/>
              <a:t>17</a:t>
            </a:fld>
            <a:endParaRPr lang="en-US" dirty="0"/>
          </a:p>
        </p:txBody>
      </p:sp>
      <p:sp>
        <p:nvSpPr>
          <p:cNvPr id="6" name="Content Placeholder 5">
            <a:extLst>
              <a:ext uri="{FF2B5EF4-FFF2-40B4-BE49-F238E27FC236}">
                <a16:creationId xmlns:a16="http://schemas.microsoft.com/office/drawing/2014/main" id="{AC91024C-2C0D-4B84-8A32-07E92E289FA4}"/>
              </a:ext>
            </a:extLst>
          </p:cNvPr>
          <p:cNvSpPr>
            <a:spLocks noGrp="1"/>
          </p:cNvSpPr>
          <p:nvPr>
            <p:ph sz="half" idx="2"/>
          </p:nvPr>
        </p:nvSpPr>
        <p:spPr/>
        <p:txBody>
          <a:bodyPr/>
          <a:lstStyle/>
          <a:p>
            <a:endParaRPr lang="en-US"/>
          </a:p>
        </p:txBody>
      </p:sp>
      <p:pic>
        <p:nvPicPr>
          <p:cNvPr id="3076" name="Picture 4" descr="https://i.gyazo.com/06e91c14aeec5dcf6a8534c1282a5f4a.png">
            <a:extLst>
              <a:ext uri="{FF2B5EF4-FFF2-40B4-BE49-F238E27FC236}">
                <a16:creationId xmlns:a16="http://schemas.microsoft.com/office/drawing/2014/main" id="{41D56FE4-04AA-438C-8631-08EF4969EE6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2333" y="2766219"/>
            <a:ext cx="5214707" cy="13255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74797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3A89D-B04F-4FF7-B864-B3F9BBFBE530}"/>
              </a:ext>
            </a:extLst>
          </p:cNvPr>
          <p:cNvSpPr>
            <a:spLocks noGrp="1"/>
          </p:cNvSpPr>
          <p:nvPr>
            <p:ph type="title"/>
          </p:nvPr>
        </p:nvSpPr>
        <p:spPr/>
        <p:txBody>
          <a:bodyPr/>
          <a:lstStyle/>
          <a:p>
            <a:r>
              <a:rPr lang="en-US" dirty="0"/>
              <a:t>Arrays, creation</a:t>
            </a:r>
          </a:p>
        </p:txBody>
      </p:sp>
      <p:sp>
        <p:nvSpPr>
          <p:cNvPr id="3" name="Content Placeholder 2">
            <a:extLst>
              <a:ext uri="{FF2B5EF4-FFF2-40B4-BE49-F238E27FC236}">
                <a16:creationId xmlns:a16="http://schemas.microsoft.com/office/drawing/2014/main" id="{E06060F4-F2F0-4A93-BA3A-8F21AA583A86}"/>
              </a:ext>
            </a:extLst>
          </p:cNvPr>
          <p:cNvSpPr>
            <a:spLocks noGrp="1"/>
          </p:cNvSpPr>
          <p:nvPr>
            <p:ph sz="half" idx="1"/>
          </p:nvPr>
        </p:nvSpPr>
        <p:spPr/>
        <p:txBody>
          <a:bodyPr/>
          <a:lstStyle/>
          <a:p>
            <a:r>
              <a:rPr lang="en-US" dirty="0" err="1"/>
              <a:t>np.ones</a:t>
            </a:r>
            <a:r>
              <a:rPr lang="en-US" dirty="0"/>
              <a:t>, </a:t>
            </a:r>
            <a:r>
              <a:rPr lang="en-US" dirty="0" err="1"/>
              <a:t>np.zeros</a:t>
            </a:r>
            <a:endParaRPr lang="en-US" dirty="0"/>
          </a:p>
          <a:p>
            <a:r>
              <a:rPr lang="en-US" dirty="0" err="1"/>
              <a:t>np.arange</a:t>
            </a:r>
            <a:endParaRPr lang="en-US" dirty="0"/>
          </a:p>
          <a:p>
            <a:r>
              <a:rPr lang="en-US" dirty="0" err="1"/>
              <a:t>np.concatenate</a:t>
            </a:r>
            <a:endParaRPr lang="en-US" dirty="0"/>
          </a:p>
          <a:p>
            <a:r>
              <a:rPr lang="en-US" dirty="0" err="1"/>
              <a:t>np.astype</a:t>
            </a:r>
            <a:endParaRPr lang="en-US" dirty="0"/>
          </a:p>
          <a:p>
            <a:r>
              <a:rPr lang="en-US" dirty="0" err="1"/>
              <a:t>np.zeros_like</a:t>
            </a:r>
            <a:r>
              <a:rPr lang="en-US" dirty="0"/>
              <a:t>, </a:t>
            </a:r>
            <a:r>
              <a:rPr lang="en-US" dirty="0" err="1"/>
              <a:t>np.ones_like</a:t>
            </a:r>
            <a:endParaRPr lang="en-US" dirty="0"/>
          </a:p>
          <a:p>
            <a:r>
              <a:rPr lang="en-US" b="1" dirty="0" err="1"/>
              <a:t>np.random.random</a:t>
            </a:r>
            <a:endParaRPr lang="en-US" b="1" dirty="0"/>
          </a:p>
        </p:txBody>
      </p:sp>
      <p:pic>
        <p:nvPicPr>
          <p:cNvPr id="8194" name="Picture 2" descr="https://i.gyazo.com/c715415aae0a9590255726d83b03969a.png">
            <a:extLst>
              <a:ext uri="{FF2B5EF4-FFF2-40B4-BE49-F238E27FC236}">
                <a16:creationId xmlns:a16="http://schemas.microsoft.com/office/drawing/2014/main" id="{E541AB38-BA22-4FA5-A14B-75D61FBEE53B}"/>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38631" y="2118351"/>
            <a:ext cx="6219288" cy="3018407"/>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735E0011-A2F1-46FC-8A46-2806DDD622BE}"/>
              </a:ext>
            </a:extLst>
          </p:cNvPr>
          <p:cNvSpPr>
            <a:spLocks noGrp="1"/>
          </p:cNvSpPr>
          <p:nvPr>
            <p:ph type="sldNum" sz="quarter" idx="12"/>
          </p:nvPr>
        </p:nvSpPr>
        <p:spPr/>
        <p:txBody>
          <a:bodyPr>
            <a:normAutofit/>
          </a:bodyPr>
          <a:lstStyle/>
          <a:p>
            <a:fld id="{4FAB73BC-B049-4115-A692-8D63A059BFB8}" type="slidenum">
              <a:rPr lang="en-US" smtClean="0"/>
              <a:t>18</a:t>
            </a:fld>
            <a:endParaRPr lang="en-US" dirty="0"/>
          </a:p>
        </p:txBody>
      </p:sp>
    </p:spTree>
    <p:extLst>
      <p:ext uri="{BB962C8B-B14F-4D97-AF65-F5344CB8AC3E}">
        <p14:creationId xmlns:p14="http://schemas.microsoft.com/office/powerpoint/2010/main" val="2967750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FCB4D8-D0E9-4BCD-821D-6B7E427A586D}"/>
              </a:ext>
            </a:extLst>
          </p:cNvPr>
          <p:cNvSpPr>
            <a:spLocks noGrp="1"/>
          </p:cNvSpPr>
          <p:nvPr>
            <p:ph type="title"/>
          </p:nvPr>
        </p:nvSpPr>
        <p:spPr/>
        <p:txBody>
          <a:bodyPr/>
          <a:lstStyle/>
          <a:p>
            <a:r>
              <a:rPr lang="en-US" dirty="0"/>
              <a:t>Arrays, danger zone</a:t>
            </a:r>
          </a:p>
        </p:txBody>
      </p:sp>
      <p:sp>
        <p:nvSpPr>
          <p:cNvPr id="3" name="Content Placeholder 2">
            <a:extLst>
              <a:ext uri="{FF2B5EF4-FFF2-40B4-BE49-F238E27FC236}">
                <a16:creationId xmlns:a16="http://schemas.microsoft.com/office/drawing/2014/main" id="{1441BCB1-4995-473A-9BA8-A513993C1FCF}"/>
              </a:ext>
            </a:extLst>
          </p:cNvPr>
          <p:cNvSpPr>
            <a:spLocks noGrp="1"/>
          </p:cNvSpPr>
          <p:nvPr>
            <p:ph idx="1"/>
          </p:nvPr>
        </p:nvSpPr>
        <p:spPr/>
        <p:txBody>
          <a:bodyPr/>
          <a:lstStyle/>
          <a:p>
            <a:r>
              <a:rPr lang="en-US" dirty="0"/>
              <a:t>Must be dense, no holes.</a:t>
            </a:r>
          </a:p>
          <a:p>
            <a:r>
              <a:rPr lang="en-US" dirty="0"/>
              <a:t>Must be one type</a:t>
            </a:r>
          </a:p>
          <a:p>
            <a:r>
              <a:rPr lang="en-US" dirty="0"/>
              <a:t>Cannot combine arrays of different shape</a:t>
            </a:r>
          </a:p>
        </p:txBody>
      </p:sp>
      <p:sp>
        <p:nvSpPr>
          <p:cNvPr id="5" name="Slide Number Placeholder 4">
            <a:extLst>
              <a:ext uri="{FF2B5EF4-FFF2-40B4-BE49-F238E27FC236}">
                <a16:creationId xmlns:a16="http://schemas.microsoft.com/office/drawing/2014/main" id="{44067E19-A685-470A-A7D5-A748A949B1E0}"/>
              </a:ext>
            </a:extLst>
          </p:cNvPr>
          <p:cNvSpPr>
            <a:spLocks noGrp="1"/>
          </p:cNvSpPr>
          <p:nvPr>
            <p:ph type="sldNum" sz="quarter" idx="12"/>
          </p:nvPr>
        </p:nvSpPr>
        <p:spPr/>
        <p:txBody>
          <a:bodyPr>
            <a:normAutofit/>
          </a:bodyPr>
          <a:lstStyle/>
          <a:p>
            <a:fld id="{4FAB73BC-B049-4115-A692-8D63A059BFB8}" type="slidenum">
              <a:rPr lang="en-US" smtClean="0"/>
              <a:t>19</a:t>
            </a:fld>
            <a:endParaRPr lang="en-US" dirty="0"/>
          </a:p>
        </p:txBody>
      </p:sp>
      <p:pic>
        <p:nvPicPr>
          <p:cNvPr id="4098" name="Picture 2" descr="https://i.gyazo.com/88b3935384eb021e466d9c9af6990c6c.png">
            <a:extLst>
              <a:ext uri="{FF2B5EF4-FFF2-40B4-BE49-F238E27FC236}">
                <a16:creationId xmlns:a16="http://schemas.microsoft.com/office/drawing/2014/main" id="{4575468C-C5EF-4F5C-9560-CBA90458A0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1464" y="4180989"/>
            <a:ext cx="84105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4688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For students with Programming background</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942535" y="1690688"/>
            <a:ext cx="10791092" cy="4802187"/>
          </a:xfrm>
        </p:spPr>
        <p:txBody>
          <a:bodyPr>
            <a:normAutofit/>
          </a:bodyPr>
          <a:lstStyle/>
          <a:p>
            <a:r>
              <a:rPr lang="en-US" dirty="0">
                <a:latin typeface="Arial" panose="020B0604020202020204" pitchFamily="34" charset="0"/>
              </a:rPr>
              <a:t>Go through codes: differencebetweenmeans_sig.py and differencebetweenmeans_conf.py </a:t>
            </a:r>
          </a:p>
          <a:p>
            <a:pPr lvl="1"/>
            <a:r>
              <a:rPr lang="en-US" b="0" i="0" dirty="0">
                <a:effectLst/>
                <a:latin typeface="Arial" panose="020B0604020202020204" pitchFamily="34" charset="0"/>
              </a:rPr>
              <a:t>Ask anything code related if you don’t understand it</a:t>
            </a:r>
          </a:p>
          <a:p>
            <a:pPr lvl="1"/>
            <a:r>
              <a:rPr lang="en-US" b="0" i="0" dirty="0">
                <a:effectLst/>
                <a:latin typeface="Arial" panose="020B0604020202020204" pitchFamily="34" charset="0"/>
              </a:rPr>
              <a:t>Run the codes </a:t>
            </a:r>
            <a:r>
              <a:rPr lang="en-US" dirty="0">
                <a:latin typeface="Arial" panose="020B0604020202020204" pitchFamily="34" charset="0"/>
              </a:rPr>
              <a:t>with Diff2Mean.vals input file</a:t>
            </a:r>
          </a:p>
          <a:p>
            <a:pPr lvl="1"/>
            <a:r>
              <a:rPr lang="en-US" dirty="0">
                <a:latin typeface="Arial" panose="020B0604020202020204" pitchFamily="34" charset="0"/>
              </a:rPr>
              <a:t>Send me code/output screenshots of the above run</a:t>
            </a:r>
          </a:p>
          <a:p>
            <a:r>
              <a:rPr lang="en-US" dirty="0">
                <a:latin typeface="Arial" panose="020B0604020202020204" pitchFamily="34" charset="0"/>
              </a:rPr>
              <a:t>Take input from the knap file which contains:</a:t>
            </a:r>
          </a:p>
          <a:p>
            <a:pPr lvl="1"/>
            <a:r>
              <a:rPr lang="en-US" dirty="0">
                <a:latin typeface="Arial" panose="020B0604020202020204" pitchFamily="34" charset="0"/>
              </a:rPr>
              <a:t>Continue on the next slide ON THE NEXT SLIDE</a:t>
            </a:r>
          </a:p>
        </p:txBody>
      </p:sp>
    </p:spTree>
    <p:extLst>
      <p:ext uri="{BB962C8B-B14F-4D97-AF65-F5344CB8AC3E}">
        <p14:creationId xmlns:p14="http://schemas.microsoft.com/office/powerpoint/2010/main" val="31361060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B280E-624C-472D-A44B-C9D553FEE79C}"/>
              </a:ext>
            </a:extLst>
          </p:cNvPr>
          <p:cNvSpPr>
            <a:spLocks noGrp="1"/>
          </p:cNvSpPr>
          <p:nvPr>
            <p:ph type="title"/>
          </p:nvPr>
        </p:nvSpPr>
        <p:spPr/>
        <p:txBody>
          <a:bodyPr/>
          <a:lstStyle/>
          <a:p>
            <a:r>
              <a:rPr lang="en-US" dirty="0"/>
              <a:t>Shaping</a:t>
            </a:r>
          </a:p>
        </p:txBody>
      </p:sp>
      <p:sp>
        <p:nvSpPr>
          <p:cNvPr id="3" name="Content Placeholder 2">
            <a:extLst>
              <a:ext uri="{FF2B5EF4-FFF2-40B4-BE49-F238E27FC236}">
                <a16:creationId xmlns:a16="http://schemas.microsoft.com/office/drawing/2014/main" id="{BFCD03DC-D93C-44FF-8EE4-91BB92EED889}"/>
              </a:ext>
            </a:extLst>
          </p:cNvPr>
          <p:cNvSpPr>
            <a:spLocks noGrp="1"/>
          </p:cNvSpPr>
          <p:nvPr>
            <p:ph idx="1"/>
          </p:nvPr>
        </p:nvSpPr>
        <p:spPr>
          <a:xfrm>
            <a:off x="1261871" y="1828800"/>
            <a:ext cx="9235067" cy="4351337"/>
          </a:xfrm>
        </p:spPr>
        <p:txBody>
          <a:bodyPr/>
          <a:lstStyle/>
          <a:p>
            <a:pPr marL="0" indent="0">
              <a:buNone/>
            </a:pPr>
            <a:r>
              <a:rPr lang="en-US" dirty="0">
                <a:latin typeface="Courier New" panose="02070309020205020404" pitchFamily="49" charset="0"/>
                <a:cs typeface="Courier New" panose="02070309020205020404" pitchFamily="49" charset="0"/>
              </a:rPr>
              <a:t>a = </a:t>
            </a:r>
            <a:r>
              <a:rPr lang="en-US" dirty="0" err="1">
                <a:latin typeface="Courier New" panose="02070309020205020404" pitchFamily="49" charset="0"/>
                <a:cs typeface="Courier New" panose="02070309020205020404" pitchFamily="49" charset="0"/>
              </a:rPr>
              <a:t>np.array</a:t>
            </a:r>
            <a:r>
              <a:rPr lang="en-US" dirty="0">
                <a:latin typeface="Courier New" panose="02070309020205020404" pitchFamily="49" charset="0"/>
                <a:cs typeface="Courier New" panose="02070309020205020404" pitchFamily="49" charset="0"/>
              </a:rPr>
              <a:t>([1,2,3,4,5,6])</a:t>
            </a:r>
          </a:p>
          <a:p>
            <a:pPr marL="0" indent="0">
              <a:buNone/>
            </a:pPr>
            <a:r>
              <a:rPr lang="en-US" dirty="0">
                <a:latin typeface="Courier New" panose="02070309020205020404" pitchFamily="49" charset="0"/>
                <a:cs typeface="Courier New" panose="02070309020205020404" pitchFamily="49" charset="0"/>
              </a:rPr>
              <a:t>a = </a:t>
            </a:r>
            <a:r>
              <a:rPr lang="en-US" dirty="0" err="1">
                <a:latin typeface="Courier New" panose="02070309020205020404" pitchFamily="49" charset="0"/>
                <a:cs typeface="Courier New" panose="02070309020205020404" pitchFamily="49" charset="0"/>
              </a:rPr>
              <a:t>a.reshape</a:t>
            </a:r>
            <a:r>
              <a:rPr lang="en-US" dirty="0">
                <a:latin typeface="Courier New" panose="02070309020205020404" pitchFamily="49" charset="0"/>
                <a:cs typeface="Courier New" panose="02070309020205020404" pitchFamily="49" charset="0"/>
              </a:rPr>
              <a:t>(3,2)</a:t>
            </a:r>
          </a:p>
          <a:p>
            <a:pPr marL="0" indent="0">
              <a:buNone/>
            </a:pPr>
            <a:r>
              <a:rPr lang="en-US" dirty="0">
                <a:latin typeface="Courier New" panose="02070309020205020404" pitchFamily="49" charset="0"/>
                <a:cs typeface="Courier New" panose="02070309020205020404" pitchFamily="49" charset="0"/>
              </a:rPr>
              <a:t>a = </a:t>
            </a:r>
            <a:r>
              <a:rPr lang="en-US" dirty="0" err="1">
                <a:latin typeface="Courier New" panose="02070309020205020404" pitchFamily="49" charset="0"/>
                <a:cs typeface="Courier New" panose="02070309020205020404" pitchFamily="49" charset="0"/>
              </a:rPr>
              <a:t>a.reshape</a:t>
            </a:r>
            <a:r>
              <a:rPr lang="en-US" dirty="0">
                <a:latin typeface="Courier New" panose="02070309020205020404" pitchFamily="49" charset="0"/>
                <a:cs typeface="Courier New" panose="02070309020205020404" pitchFamily="49" charset="0"/>
              </a:rPr>
              <a:t>(2,-1)</a:t>
            </a:r>
          </a:p>
          <a:p>
            <a:pPr marL="0" indent="0">
              <a:buNone/>
            </a:pPr>
            <a:r>
              <a:rPr lang="en-US" dirty="0">
                <a:latin typeface="Courier New" panose="02070309020205020404" pitchFamily="49" charset="0"/>
                <a:cs typeface="Courier New" panose="02070309020205020404" pitchFamily="49" charset="0"/>
              </a:rPr>
              <a:t>a = </a:t>
            </a:r>
            <a:r>
              <a:rPr lang="en-US" dirty="0" err="1">
                <a:latin typeface="Courier New" panose="02070309020205020404" pitchFamily="49" charset="0"/>
                <a:cs typeface="Courier New" panose="02070309020205020404" pitchFamily="49" charset="0"/>
              </a:rPr>
              <a:t>a.ravel</a:t>
            </a:r>
            <a:r>
              <a:rPr lang="en-US" dirty="0">
                <a:latin typeface="Courier New" panose="02070309020205020404" pitchFamily="49" charset="0"/>
                <a:cs typeface="Courier New" panose="02070309020205020404" pitchFamily="49" charset="0"/>
              </a:rPr>
              <a:t>()</a:t>
            </a:r>
          </a:p>
          <a:p>
            <a:pPr marL="514350" indent="-514350">
              <a:buFont typeface="+mj-lt"/>
              <a:buAutoNum type="arabicPeriod"/>
            </a:pPr>
            <a:r>
              <a:rPr lang="en-US" dirty="0"/>
              <a:t>Total number of elements cannot change.</a:t>
            </a:r>
          </a:p>
          <a:p>
            <a:pPr marL="514350" indent="-514350">
              <a:buFont typeface="+mj-lt"/>
              <a:buAutoNum type="arabicPeriod"/>
            </a:pPr>
            <a:r>
              <a:rPr lang="en-US" dirty="0"/>
              <a:t>Use -1 to infer axis shape</a:t>
            </a:r>
          </a:p>
          <a:p>
            <a:pPr marL="514350" indent="-514350">
              <a:buFont typeface="+mj-lt"/>
              <a:buAutoNum type="arabicPeriod"/>
            </a:pPr>
            <a:r>
              <a:rPr lang="en-US" dirty="0"/>
              <a:t>Row-major by default (MATLAB is column-major)</a:t>
            </a:r>
          </a:p>
        </p:txBody>
      </p:sp>
      <p:sp>
        <p:nvSpPr>
          <p:cNvPr id="5" name="Slide Number Placeholder 4">
            <a:extLst>
              <a:ext uri="{FF2B5EF4-FFF2-40B4-BE49-F238E27FC236}">
                <a16:creationId xmlns:a16="http://schemas.microsoft.com/office/drawing/2014/main" id="{3B50F944-BFC9-488F-9A3B-65D19B301B98}"/>
              </a:ext>
            </a:extLst>
          </p:cNvPr>
          <p:cNvSpPr>
            <a:spLocks noGrp="1"/>
          </p:cNvSpPr>
          <p:nvPr>
            <p:ph type="sldNum" sz="quarter" idx="12"/>
          </p:nvPr>
        </p:nvSpPr>
        <p:spPr/>
        <p:txBody>
          <a:bodyPr>
            <a:normAutofit/>
          </a:bodyPr>
          <a:lstStyle/>
          <a:p>
            <a:fld id="{4FAB73BC-B049-4115-A692-8D63A059BFB8}" type="slidenum">
              <a:rPr lang="en-US" smtClean="0"/>
              <a:t>20</a:t>
            </a:fld>
            <a:endParaRPr lang="en-US" dirty="0"/>
          </a:p>
        </p:txBody>
      </p:sp>
    </p:spTree>
    <p:extLst>
      <p:ext uri="{BB962C8B-B14F-4D97-AF65-F5344CB8AC3E}">
        <p14:creationId xmlns:p14="http://schemas.microsoft.com/office/powerpoint/2010/main" val="25125377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912EE-4FB3-45AE-91CE-DB38D470DE23}"/>
              </a:ext>
            </a:extLst>
          </p:cNvPr>
          <p:cNvSpPr>
            <a:spLocks noGrp="1"/>
          </p:cNvSpPr>
          <p:nvPr>
            <p:ph type="title"/>
          </p:nvPr>
        </p:nvSpPr>
        <p:spPr/>
        <p:txBody>
          <a:bodyPr/>
          <a:lstStyle/>
          <a:p>
            <a:r>
              <a:rPr lang="en-US" dirty="0"/>
              <a:t>Return values</a:t>
            </a:r>
          </a:p>
        </p:txBody>
      </p:sp>
      <p:sp>
        <p:nvSpPr>
          <p:cNvPr id="5" name="Content Placeholder 4">
            <a:extLst>
              <a:ext uri="{FF2B5EF4-FFF2-40B4-BE49-F238E27FC236}">
                <a16:creationId xmlns:a16="http://schemas.microsoft.com/office/drawing/2014/main" id="{61316D2B-27C0-4CA9-B0F3-CB2D60BED285}"/>
              </a:ext>
            </a:extLst>
          </p:cNvPr>
          <p:cNvSpPr>
            <a:spLocks noGrp="1"/>
          </p:cNvSpPr>
          <p:nvPr>
            <p:ph idx="1"/>
          </p:nvPr>
        </p:nvSpPr>
        <p:spPr/>
        <p:txBody>
          <a:bodyPr/>
          <a:lstStyle/>
          <a:p>
            <a:r>
              <a:rPr lang="en-US" dirty="0" err="1"/>
              <a:t>Numpy</a:t>
            </a:r>
            <a:r>
              <a:rPr lang="en-US" dirty="0"/>
              <a:t> functions return either </a:t>
            </a:r>
            <a:r>
              <a:rPr lang="en-US" b="1" dirty="0"/>
              <a:t>views </a:t>
            </a:r>
            <a:r>
              <a:rPr lang="en-US" dirty="0"/>
              <a:t>or </a:t>
            </a:r>
            <a:r>
              <a:rPr lang="en-US" b="1" dirty="0"/>
              <a:t>copies</a:t>
            </a:r>
            <a:r>
              <a:rPr lang="en-US" dirty="0"/>
              <a:t>.</a:t>
            </a:r>
          </a:p>
          <a:p>
            <a:r>
              <a:rPr lang="en-US" dirty="0"/>
              <a:t>Views share data with the original array, like references in Java/C++. Altering entries of a view, changes the same entries in the original.</a:t>
            </a:r>
          </a:p>
          <a:p>
            <a:r>
              <a:rPr lang="en-US" dirty="0"/>
              <a:t>The </a:t>
            </a:r>
            <a:r>
              <a:rPr lang="en-US" dirty="0" err="1">
                <a:hlinkClick r:id="rId2"/>
              </a:rPr>
              <a:t>numpy</a:t>
            </a:r>
            <a:r>
              <a:rPr lang="en-US" dirty="0">
                <a:hlinkClick r:id="rId2"/>
              </a:rPr>
              <a:t> documentation</a:t>
            </a:r>
            <a:r>
              <a:rPr lang="en-US" dirty="0"/>
              <a:t> says which functions return views or copies</a:t>
            </a:r>
          </a:p>
          <a:p>
            <a:r>
              <a:rPr lang="en-US" dirty="0" err="1"/>
              <a:t>Np.copy</a:t>
            </a:r>
            <a:r>
              <a:rPr lang="en-US" dirty="0"/>
              <a:t>, </a:t>
            </a:r>
            <a:r>
              <a:rPr lang="en-US" dirty="0" err="1"/>
              <a:t>np.view</a:t>
            </a:r>
            <a:r>
              <a:rPr lang="en-US" dirty="0"/>
              <a:t> make explicit copies and views.</a:t>
            </a:r>
          </a:p>
          <a:p>
            <a:endParaRPr lang="en-US" dirty="0"/>
          </a:p>
        </p:txBody>
      </p:sp>
      <p:sp>
        <p:nvSpPr>
          <p:cNvPr id="6" name="Slide Number Placeholder 5">
            <a:extLst>
              <a:ext uri="{FF2B5EF4-FFF2-40B4-BE49-F238E27FC236}">
                <a16:creationId xmlns:a16="http://schemas.microsoft.com/office/drawing/2014/main" id="{ABC8028D-73BC-4B58-A635-5352A484660C}"/>
              </a:ext>
            </a:extLst>
          </p:cNvPr>
          <p:cNvSpPr>
            <a:spLocks noGrp="1"/>
          </p:cNvSpPr>
          <p:nvPr>
            <p:ph type="sldNum" sz="quarter" idx="12"/>
          </p:nvPr>
        </p:nvSpPr>
        <p:spPr/>
        <p:txBody>
          <a:bodyPr>
            <a:normAutofit/>
          </a:bodyPr>
          <a:lstStyle/>
          <a:p>
            <a:fld id="{4FAB73BC-B049-4115-A692-8D63A059BFB8}" type="slidenum">
              <a:rPr lang="en-US" smtClean="0"/>
              <a:t>21</a:t>
            </a:fld>
            <a:endParaRPr lang="en-US" dirty="0"/>
          </a:p>
        </p:txBody>
      </p:sp>
    </p:spTree>
    <p:extLst>
      <p:ext uri="{BB962C8B-B14F-4D97-AF65-F5344CB8AC3E}">
        <p14:creationId xmlns:p14="http://schemas.microsoft.com/office/powerpoint/2010/main" val="21569613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CDD1C-24C4-4E07-82A2-44B5059E958B}"/>
              </a:ext>
            </a:extLst>
          </p:cNvPr>
          <p:cNvSpPr>
            <a:spLocks noGrp="1"/>
          </p:cNvSpPr>
          <p:nvPr>
            <p:ph type="title"/>
          </p:nvPr>
        </p:nvSpPr>
        <p:spPr>
          <a:xfrm>
            <a:off x="848833" y="344495"/>
            <a:ext cx="9692640" cy="1325562"/>
          </a:xfrm>
        </p:spPr>
        <p:txBody>
          <a:bodyPr/>
          <a:lstStyle/>
          <a:p>
            <a:r>
              <a:rPr lang="en-US" dirty="0"/>
              <a:t>Saving and loading arrays</a:t>
            </a:r>
          </a:p>
        </p:txBody>
      </p:sp>
      <p:sp>
        <p:nvSpPr>
          <p:cNvPr id="3" name="Content Placeholder 2">
            <a:extLst>
              <a:ext uri="{FF2B5EF4-FFF2-40B4-BE49-F238E27FC236}">
                <a16:creationId xmlns:a16="http://schemas.microsoft.com/office/drawing/2014/main" id="{6797A053-A5F8-4E63-B7DA-25AD007245BA}"/>
              </a:ext>
            </a:extLst>
          </p:cNvPr>
          <p:cNvSpPr>
            <a:spLocks noGrp="1"/>
          </p:cNvSpPr>
          <p:nvPr>
            <p:ph idx="1"/>
          </p:nvPr>
        </p:nvSpPr>
        <p:spPr>
          <a:xfrm>
            <a:off x="848833" y="1836258"/>
            <a:ext cx="10515600" cy="4351338"/>
          </a:xfrm>
        </p:spPr>
        <p:txBody>
          <a:bodyPr/>
          <a:lstStyle/>
          <a:p>
            <a:pPr marL="0" indent="0">
              <a:buNone/>
            </a:pPr>
            <a:r>
              <a:rPr lang="en-US" dirty="0" err="1">
                <a:latin typeface="Courier New" panose="02070309020205020404" pitchFamily="49" charset="0"/>
                <a:cs typeface="Courier New" panose="02070309020205020404" pitchFamily="49" charset="0"/>
              </a:rPr>
              <a:t>np.savez</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data.npz</a:t>
            </a:r>
            <a:r>
              <a:rPr lang="en-US" dirty="0">
                <a:latin typeface="Courier New" panose="02070309020205020404" pitchFamily="49" charset="0"/>
                <a:cs typeface="Courier New" panose="02070309020205020404" pitchFamily="49" charset="0"/>
              </a:rPr>
              <a:t>’, a=a)</a:t>
            </a:r>
          </a:p>
          <a:p>
            <a:pPr marL="0" indent="0">
              <a:buNone/>
            </a:pPr>
            <a:r>
              <a:rPr lang="en-US" dirty="0">
                <a:latin typeface="Courier New" panose="02070309020205020404" pitchFamily="49" charset="0"/>
                <a:cs typeface="Courier New" panose="02070309020205020404" pitchFamily="49" charset="0"/>
              </a:rPr>
              <a:t>data = </a:t>
            </a:r>
            <a:r>
              <a:rPr lang="en-US" dirty="0" err="1">
                <a:latin typeface="Courier New" panose="02070309020205020404" pitchFamily="49" charset="0"/>
                <a:cs typeface="Courier New" panose="02070309020205020404" pitchFamily="49" charset="0"/>
              </a:rPr>
              <a:t>np.load</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data.npz</a:t>
            </a:r>
            <a:r>
              <a:rPr lang="en-US" dirty="0">
                <a:latin typeface="Courier New" panose="02070309020205020404" pitchFamily="49" charset="0"/>
                <a:cs typeface="Courier New" panose="02070309020205020404" pitchFamily="49" charset="0"/>
              </a:rPr>
              <a:t>’)</a:t>
            </a:r>
          </a:p>
          <a:p>
            <a:pPr marL="0" indent="0">
              <a:buNone/>
            </a:pPr>
            <a:r>
              <a:rPr lang="en-US" dirty="0">
                <a:latin typeface="Courier New" panose="02070309020205020404" pitchFamily="49" charset="0"/>
                <a:cs typeface="Courier New" panose="02070309020205020404" pitchFamily="49" charset="0"/>
              </a:rPr>
              <a:t>a = data[‘a’]</a:t>
            </a:r>
          </a:p>
          <a:p>
            <a:pPr marL="0" indent="0">
              <a:buNone/>
            </a:pPr>
            <a:endParaRPr lang="en-US" dirty="0"/>
          </a:p>
          <a:p>
            <a:pPr marL="514350" indent="-514350">
              <a:buFont typeface="+mj-lt"/>
              <a:buAutoNum type="arabicPeriod"/>
            </a:pPr>
            <a:r>
              <a:rPr lang="en-US" dirty="0"/>
              <a:t>NPZ files can hold multiple arrays</a:t>
            </a:r>
          </a:p>
          <a:p>
            <a:pPr marL="514350" indent="-514350">
              <a:buFont typeface="+mj-lt"/>
              <a:buAutoNum type="arabicPeriod"/>
            </a:pPr>
            <a:r>
              <a:rPr lang="en-US" dirty="0" err="1"/>
              <a:t>np.savez_compressed</a:t>
            </a:r>
            <a:r>
              <a:rPr lang="en-US" dirty="0"/>
              <a:t> similar.</a:t>
            </a:r>
          </a:p>
        </p:txBody>
      </p:sp>
      <p:sp>
        <p:nvSpPr>
          <p:cNvPr id="4" name="Slide Number Placeholder 3">
            <a:extLst>
              <a:ext uri="{FF2B5EF4-FFF2-40B4-BE49-F238E27FC236}">
                <a16:creationId xmlns:a16="http://schemas.microsoft.com/office/drawing/2014/main" id="{ECD2AF31-972C-4097-B00B-E999A94BE9E0}"/>
              </a:ext>
            </a:extLst>
          </p:cNvPr>
          <p:cNvSpPr>
            <a:spLocks noGrp="1"/>
          </p:cNvSpPr>
          <p:nvPr>
            <p:ph type="sldNum" sz="quarter" idx="12"/>
          </p:nvPr>
        </p:nvSpPr>
        <p:spPr/>
        <p:txBody>
          <a:bodyPr>
            <a:normAutofit/>
          </a:bodyPr>
          <a:lstStyle/>
          <a:p>
            <a:fld id="{4FAB73BC-B049-4115-A692-8D63A059BFB8}" type="slidenum">
              <a:rPr lang="en-US" smtClean="0"/>
              <a:t>22</a:t>
            </a:fld>
            <a:endParaRPr lang="en-US" dirty="0"/>
          </a:p>
        </p:txBody>
      </p:sp>
    </p:spTree>
    <p:extLst>
      <p:ext uri="{BB962C8B-B14F-4D97-AF65-F5344CB8AC3E}">
        <p14:creationId xmlns:p14="http://schemas.microsoft.com/office/powerpoint/2010/main" val="24110020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6" y="207288"/>
            <a:ext cx="1457168" cy="396429"/>
          </a:xfrm>
          <a:prstGeom prst="rect">
            <a:avLst/>
          </a:prstGeom>
        </p:spPr>
        <p:txBody>
          <a:bodyPr vert="horz" wrap="square" lIns="0" tIns="30200" rIns="0" bIns="0" rtlCol="0" anchor="ctr">
            <a:spAutoFit/>
          </a:bodyPr>
          <a:lstStyle/>
          <a:p>
            <a:pPr marL="25168">
              <a:lnSpc>
                <a:spcPct val="100000"/>
              </a:lnSpc>
              <a:spcBef>
                <a:spcPts val="238"/>
              </a:spcBef>
            </a:pPr>
            <a:r>
              <a:rPr sz="2378" spc="-238" dirty="0">
                <a:solidFill>
                  <a:schemeClr val="accent1"/>
                </a:solidFill>
                <a:latin typeface="Lucida Sans Unicode"/>
                <a:cs typeface="Lucida Sans Unicode"/>
              </a:rPr>
              <a:t>A</a:t>
            </a:r>
            <a:r>
              <a:rPr sz="2378" spc="-14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wish</a:t>
            </a:r>
            <a:r>
              <a:rPr sz="2378" spc="-149" dirty="0">
                <a:solidFill>
                  <a:schemeClr val="accent1"/>
                </a:solidFill>
                <a:latin typeface="Lucida Sans Unicode"/>
                <a:cs typeface="Lucida Sans Unicode"/>
              </a:rPr>
              <a:t> </a:t>
            </a:r>
            <a:r>
              <a:rPr sz="2378" spc="-10" dirty="0">
                <a:solidFill>
                  <a:schemeClr val="accent1"/>
                </a:solidFill>
                <a:latin typeface="Lucida Sans Unicode"/>
                <a:cs typeface="Lucida Sans Unicode"/>
              </a:rPr>
              <a:t>list</a:t>
            </a:r>
            <a:endParaRPr sz="2378" dirty="0">
              <a:solidFill>
                <a:schemeClr val="accent1"/>
              </a:solidFill>
              <a:latin typeface="Lucida Sans Unicode"/>
              <a:cs typeface="Lucida Sans Unicode"/>
            </a:endParaRPr>
          </a:p>
        </p:txBody>
      </p:sp>
      <p:sp>
        <p:nvSpPr>
          <p:cNvPr id="3" name="object 3"/>
          <p:cNvSpPr txBox="1"/>
          <p:nvPr/>
        </p:nvSpPr>
        <p:spPr>
          <a:xfrm>
            <a:off x="2494656" y="1376639"/>
            <a:ext cx="4806892" cy="306329"/>
          </a:xfrm>
          <a:prstGeom prst="rect">
            <a:avLst/>
          </a:prstGeom>
        </p:spPr>
        <p:txBody>
          <a:bodyPr vert="horz" wrap="square" lIns="0" tIns="31459" rIns="0" bIns="0" rtlCol="0">
            <a:spAutoFit/>
          </a:bodyPr>
          <a:lstStyle/>
          <a:p>
            <a:pPr marL="295719" indent="-271810">
              <a:spcBef>
                <a:spcPts val="248"/>
              </a:spcBef>
              <a:buClr>
                <a:srgbClr val="00007F"/>
              </a:buClr>
              <a:buSzPct val="88888"/>
              <a:buFont typeface="Lucida Sans Unicode"/>
              <a:buChar char="►"/>
              <a:tabLst>
                <a:tab pos="296978" algn="l"/>
              </a:tabLst>
            </a:pPr>
            <a:r>
              <a:rPr sz="1784" dirty="0">
                <a:latin typeface="Trebuchet MS"/>
                <a:cs typeface="Trebuchet MS"/>
              </a:rPr>
              <a:t>we</a:t>
            </a:r>
            <a:r>
              <a:rPr sz="1784" spc="-50" dirty="0">
                <a:latin typeface="Trebuchet MS"/>
                <a:cs typeface="Trebuchet MS"/>
              </a:rPr>
              <a:t> </a:t>
            </a:r>
            <a:r>
              <a:rPr sz="1784" spc="10" dirty="0">
                <a:latin typeface="Trebuchet MS"/>
                <a:cs typeface="Trebuchet MS"/>
              </a:rPr>
              <a:t>want</a:t>
            </a:r>
            <a:r>
              <a:rPr sz="1784" spc="-50" dirty="0">
                <a:latin typeface="Trebuchet MS"/>
                <a:cs typeface="Trebuchet MS"/>
              </a:rPr>
              <a:t> </a:t>
            </a:r>
            <a:r>
              <a:rPr sz="1784" spc="10" dirty="0">
                <a:latin typeface="Trebuchet MS"/>
                <a:cs typeface="Trebuchet MS"/>
              </a:rPr>
              <a:t>to</a:t>
            </a:r>
            <a:r>
              <a:rPr sz="1784" spc="-50" dirty="0">
                <a:latin typeface="Trebuchet MS"/>
                <a:cs typeface="Trebuchet MS"/>
              </a:rPr>
              <a:t> </a:t>
            </a:r>
            <a:r>
              <a:rPr sz="1784" spc="30" dirty="0">
                <a:latin typeface="Trebuchet MS"/>
                <a:cs typeface="Trebuchet MS"/>
              </a:rPr>
              <a:t>work</a:t>
            </a:r>
            <a:r>
              <a:rPr sz="1784" spc="-50" dirty="0">
                <a:latin typeface="Trebuchet MS"/>
                <a:cs typeface="Trebuchet MS"/>
              </a:rPr>
              <a:t> </a:t>
            </a:r>
            <a:r>
              <a:rPr sz="1784" dirty="0">
                <a:latin typeface="Trebuchet MS"/>
                <a:cs typeface="Trebuchet MS"/>
              </a:rPr>
              <a:t>with</a:t>
            </a:r>
            <a:r>
              <a:rPr sz="1784" spc="-50" dirty="0">
                <a:latin typeface="Trebuchet MS"/>
                <a:cs typeface="Trebuchet MS"/>
              </a:rPr>
              <a:t> </a:t>
            </a:r>
            <a:r>
              <a:rPr sz="1784" spc="20" dirty="0">
                <a:latin typeface="Trebuchet MS"/>
                <a:cs typeface="Trebuchet MS"/>
              </a:rPr>
              <a:t>vectors</a:t>
            </a:r>
            <a:r>
              <a:rPr sz="1784" spc="-50" dirty="0">
                <a:latin typeface="Trebuchet MS"/>
                <a:cs typeface="Trebuchet MS"/>
              </a:rPr>
              <a:t> </a:t>
            </a:r>
            <a:r>
              <a:rPr sz="1784" spc="79" dirty="0">
                <a:latin typeface="Trebuchet MS"/>
                <a:cs typeface="Trebuchet MS"/>
              </a:rPr>
              <a:t>and</a:t>
            </a:r>
            <a:r>
              <a:rPr sz="1784" spc="-50" dirty="0">
                <a:latin typeface="Trebuchet MS"/>
                <a:cs typeface="Trebuchet MS"/>
              </a:rPr>
              <a:t> </a:t>
            </a:r>
            <a:r>
              <a:rPr sz="1784" spc="20" dirty="0">
                <a:latin typeface="Trebuchet MS"/>
                <a:cs typeface="Trebuchet MS"/>
              </a:rPr>
              <a:t>matrices</a:t>
            </a:r>
            <a:endParaRPr sz="1784">
              <a:latin typeface="Trebuchet MS"/>
              <a:cs typeface="Trebuchet MS"/>
            </a:endParaRPr>
          </a:p>
        </p:txBody>
      </p:sp>
      <p:sp>
        <p:nvSpPr>
          <p:cNvPr id="4" name="object 4"/>
          <p:cNvSpPr txBox="1"/>
          <p:nvPr/>
        </p:nvSpPr>
        <p:spPr>
          <a:xfrm>
            <a:off x="2924535" y="2552456"/>
            <a:ext cx="174910" cy="358348"/>
          </a:xfrm>
          <a:prstGeom prst="rect">
            <a:avLst/>
          </a:prstGeom>
        </p:spPr>
        <p:txBody>
          <a:bodyPr vert="horz" wrap="square" lIns="0" tIns="22650" rIns="0" bIns="0" rtlCol="0">
            <a:spAutoFit/>
          </a:bodyPr>
          <a:lstStyle/>
          <a:p>
            <a:pPr marL="25168">
              <a:spcBef>
                <a:spcPts val="178"/>
              </a:spcBef>
            </a:pPr>
            <a:r>
              <a:rPr sz="2180" spc="327" dirty="0">
                <a:latin typeface="Trebuchet MS"/>
                <a:cs typeface="Trebuchet MS"/>
              </a:rPr>
              <a:t>l</a:t>
            </a:r>
            <a:endParaRPr sz="2180">
              <a:latin typeface="Trebuchet MS"/>
              <a:cs typeface="Trebuchet MS"/>
            </a:endParaRPr>
          </a:p>
        </p:txBody>
      </p:sp>
      <p:sp>
        <p:nvSpPr>
          <p:cNvPr id="5" name="object 5"/>
          <p:cNvSpPr txBox="1"/>
          <p:nvPr/>
        </p:nvSpPr>
        <p:spPr>
          <a:xfrm>
            <a:off x="2924535" y="2885340"/>
            <a:ext cx="174910" cy="358348"/>
          </a:xfrm>
          <a:prstGeom prst="rect">
            <a:avLst/>
          </a:prstGeom>
        </p:spPr>
        <p:txBody>
          <a:bodyPr vert="horz" wrap="square" lIns="0" tIns="22650" rIns="0" bIns="0" rtlCol="0">
            <a:spAutoFit/>
          </a:bodyPr>
          <a:lstStyle/>
          <a:p>
            <a:pPr marL="25168">
              <a:spcBef>
                <a:spcPts val="178"/>
              </a:spcBef>
            </a:pPr>
            <a:r>
              <a:rPr sz="2180" spc="357" dirty="0">
                <a:latin typeface="Trebuchet MS"/>
                <a:cs typeface="Trebuchet MS"/>
              </a:rPr>
              <a:t>I</a:t>
            </a:r>
            <a:endParaRPr sz="2180">
              <a:latin typeface="Trebuchet MS"/>
              <a:cs typeface="Trebuchet MS"/>
            </a:endParaRPr>
          </a:p>
        </p:txBody>
      </p:sp>
      <p:sp>
        <p:nvSpPr>
          <p:cNvPr id="6" name="object 6"/>
          <p:cNvSpPr txBox="1"/>
          <p:nvPr/>
        </p:nvSpPr>
        <p:spPr>
          <a:xfrm>
            <a:off x="3062145" y="2415530"/>
            <a:ext cx="183719" cy="306329"/>
          </a:xfrm>
          <a:prstGeom prst="rect">
            <a:avLst/>
          </a:prstGeom>
        </p:spPr>
        <p:txBody>
          <a:bodyPr vert="horz" wrap="square" lIns="0" tIns="31459" rIns="0" bIns="0" rtlCol="0">
            <a:spAutoFit/>
          </a:bodyPr>
          <a:lstStyle/>
          <a:p>
            <a:pPr marL="25168">
              <a:spcBef>
                <a:spcPts val="248"/>
              </a:spcBef>
            </a:pPr>
            <a:r>
              <a:rPr sz="1784" i="1" spc="99" dirty="0">
                <a:latin typeface="Trebuchet MS"/>
                <a:cs typeface="Trebuchet MS"/>
              </a:rPr>
              <a:t>a</a:t>
            </a:r>
            <a:endParaRPr sz="1784">
              <a:latin typeface="Trebuchet MS"/>
              <a:cs typeface="Trebuchet MS"/>
            </a:endParaRPr>
          </a:p>
        </p:txBody>
      </p:sp>
      <p:sp>
        <p:nvSpPr>
          <p:cNvPr id="7" name="object 7"/>
          <p:cNvSpPr txBox="1"/>
          <p:nvPr/>
        </p:nvSpPr>
        <p:spPr>
          <a:xfrm>
            <a:off x="4196473" y="2374350"/>
            <a:ext cx="804085" cy="358348"/>
          </a:xfrm>
          <a:prstGeom prst="rect">
            <a:avLst/>
          </a:prstGeom>
        </p:spPr>
        <p:txBody>
          <a:bodyPr vert="horz" wrap="square" lIns="0" tIns="22650" rIns="0" bIns="0" rtlCol="0">
            <a:spAutoFit/>
          </a:bodyPr>
          <a:lstStyle/>
          <a:p>
            <a:pPr marL="25168">
              <a:spcBef>
                <a:spcPts val="178"/>
              </a:spcBef>
              <a:tabLst>
                <a:tab pos="645549" algn="l"/>
              </a:tabLst>
            </a:pPr>
            <a:r>
              <a:rPr sz="2180" spc="-842" dirty="0">
                <a:latin typeface="Lucida Sans Unicode"/>
                <a:cs typeface="Lucida Sans Unicode"/>
              </a:rPr>
              <a:t>·</a:t>
            </a:r>
            <a:r>
              <a:rPr sz="2180" spc="-287" dirty="0">
                <a:latin typeface="Lucida Sans Unicode"/>
                <a:cs typeface="Lucida Sans Unicode"/>
              </a:rPr>
              <a:t> </a:t>
            </a:r>
            <a:r>
              <a:rPr sz="2180" spc="-842" dirty="0">
                <a:latin typeface="Lucida Sans Unicode"/>
                <a:cs typeface="Lucida Sans Unicode"/>
              </a:rPr>
              <a:t>·</a:t>
            </a:r>
            <a:r>
              <a:rPr sz="2180" spc="-297" dirty="0">
                <a:latin typeface="Lucida Sans Unicode"/>
                <a:cs typeface="Lucida Sans Unicode"/>
              </a:rPr>
              <a:t> </a:t>
            </a:r>
            <a:r>
              <a:rPr sz="2180" spc="-842" dirty="0">
                <a:latin typeface="Lucida Sans Unicode"/>
                <a:cs typeface="Lucida Sans Unicode"/>
              </a:rPr>
              <a:t>·</a:t>
            </a:r>
            <a:r>
              <a:rPr sz="2180" dirty="0">
                <a:latin typeface="Lucida Sans Unicode"/>
                <a:cs typeface="Lucida Sans Unicode"/>
              </a:rPr>
              <a:t>	</a:t>
            </a:r>
            <a:r>
              <a:rPr sz="1784" i="1" spc="99" dirty="0">
                <a:latin typeface="Trebuchet MS"/>
                <a:cs typeface="Trebuchet MS"/>
              </a:rPr>
              <a:t>a</a:t>
            </a:r>
            <a:endParaRPr sz="1784">
              <a:latin typeface="Trebuchet MS"/>
              <a:cs typeface="Trebuchet MS"/>
            </a:endParaRPr>
          </a:p>
        </p:txBody>
      </p:sp>
      <p:sp>
        <p:nvSpPr>
          <p:cNvPr id="8" name="object 8"/>
          <p:cNvSpPr txBox="1"/>
          <p:nvPr/>
        </p:nvSpPr>
        <p:spPr>
          <a:xfrm>
            <a:off x="4949394" y="2519601"/>
            <a:ext cx="222728" cy="229962"/>
          </a:xfrm>
          <a:prstGeom prst="rect">
            <a:avLst/>
          </a:prstGeom>
        </p:spPr>
        <p:txBody>
          <a:bodyPr vert="horz" wrap="square" lIns="0" tIns="31459" rIns="0" bIns="0" rtlCol="0">
            <a:spAutoFit/>
          </a:bodyPr>
          <a:lstStyle/>
          <a:p>
            <a:pPr marL="25168">
              <a:spcBef>
                <a:spcPts val="248"/>
              </a:spcBef>
            </a:pPr>
            <a:r>
              <a:rPr sz="1288" spc="-119" dirty="0">
                <a:latin typeface="Trebuchet MS"/>
                <a:cs typeface="Trebuchet MS"/>
              </a:rPr>
              <a:t>1</a:t>
            </a:r>
            <a:r>
              <a:rPr sz="1288" i="1" spc="69" dirty="0">
                <a:latin typeface="Trebuchet MS"/>
                <a:cs typeface="Trebuchet MS"/>
              </a:rPr>
              <a:t>n</a:t>
            </a:r>
            <a:endParaRPr sz="1288">
              <a:latin typeface="Trebuchet MS"/>
              <a:cs typeface="Trebuchet MS"/>
            </a:endParaRPr>
          </a:p>
        </p:txBody>
      </p:sp>
      <p:sp>
        <p:nvSpPr>
          <p:cNvPr id="9" name="object 9"/>
          <p:cNvSpPr txBox="1"/>
          <p:nvPr/>
        </p:nvSpPr>
        <p:spPr>
          <a:xfrm>
            <a:off x="3057893" y="2756542"/>
            <a:ext cx="183719" cy="306329"/>
          </a:xfrm>
          <a:prstGeom prst="rect">
            <a:avLst/>
          </a:prstGeom>
        </p:spPr>
        <p:txBody>
          <a:bodyPr vert="horz" wrap="square" lIns="0" tIns="31459" rIns="0" bIns="0" rtlCol="0">
            <a:spAutoFit/>
          </a:bodyPr>
          <a:lstStyle/>
          <a:p>
            <a:pPr marL="25168">
              <a:spcBef>
                <a:spcPts val="248"/>
              </a:spcBef>
            </a:pPr>
            <a:r>
              <a:rPr sz="1784" i="1" spc="99" dirty="0">
                <a:latin typeface="Trebuchet MS"/>
                <a:cs typeface="Trebuchet MS"/>
              </a:rPr>
              <a:t>a</a:t>
            </a:r>
            <a:endParaRPr sz="1784">
              <a:latin typeface="Trebuchet MS"/>
              <a:cs typeface="Trebuchet MS"/>
            </a:endParaRPr>
          </a:p>
        </p:txBody>
      </p:sp>
      <p:sp>
        <p:nvSpPr>
          <p:cNvPr id="10" name="object 10"/>
          <p:cNvSpPr txBox="1"/>
          <p:nvPr/>
        </p:nvSpPr>
        <p:spPr>
          <a:xfrm>
            <a:off x="3118974" y="2395783"/>
            <a:ext cx="955087" cy="707016"/>
          </a:xfrm>
          <a:prstGeom prst="rect">
            <a:avLst/>
          </a:prstGeom>
        </p:spPr>
        <p:txBody>
          <a:bodyPr vert="horz" wrap="square" lIns="0" tIns="93118" rIns="0" bIns="0" rtlCol="0">
            <a:spAutoFit/>
          </a:bodyPr>
          <a:lstStyle/>
          <a:p>
            <a:pPr marL="100670">
              <a:spcBef>
                <a:spcPts val="733"/>
              </a:spcBef>
              <a:tabLst>
                <a:tab pos="533553" algn="l"/>
              </a:tabLst>
            </a:pPr>
            <a:r>
              <a:rPr sz="1288" spc="-119" dirty="0">
                <a:latin typeface="Trebuchet MS"/>
                <a:cs typeface="Trebuchet MS"/>
              </a:rPr>
              <a:t>11	</a:t>
            </a:r>
            <a:r>
              <a:rPr sz="2675" i="1" spc="-14" baseline="9259" dirty="0">
                <a:latin typeface="Trebuchet MS"/>
                <a:cs typeface="Trebuchet MS"/>
              </a:rPr>
              <a:t>a</a:t>
            </a:r>
            <a:r>
              <a:rPr sz="1288" spc="-10" dirty="0">
                <a:latin typeface="Trebuchet MS"/>
                <a:cs typeface="Trebuchet MS"/>
              </a:rPr>
              <a:t>12</a:t>
            </a:r>
            <a:endParaRPr sz="1288">
              <a:latin typeface="Trebuchet MS"/>
              <a:cs typeface="Trebuchet MS"/>
            </a:endParaRPr>
          </a:p>
          <a:p>
            <a:pPr marL="95637">
              <a:spcBef>
                <a:spcPts val="545"/>
              </a:spcBef>
              <a:tabLst>
                <a:tab pos="528519" algn="l"/>
              </a:tabLst>
            </a:pPr>
            <a:r>
              <a:rPr sz="1288" spc="-79" dirty="0">
                <a:latin typeface="Trebuchet MS"/>
                <a:cs typeface="Trebuchet MS"/>
              </a:rPr>
              <a:t>21	</a:t>
            </a:r>
            <a:r>
              <a:rPr sz="2675" i="1" spc="30" baseline="9259" dirty="0">
                <a:latin typeface="Trebuchet MS"/>
                <a:cs typeface="Trebuchet MS"/>
              </a:rPr>
              <a:t>a</a:t>
            </a:r>
            <a:r>
              <a:rPr sz="1288" spc="20" dirty="0">
                <a:latin typeface="Trebuchet MS"/>
                <a:cs typeface="Trebuchet MS"/>
              </a:rPr>
              <a:t>22</a:t>
            </a:r>
            <a:endParaRPr sz="1288">
              <a:latin typeface="Trebuchet MS"/>
              <a:cs typeface="Trebuchet MS"/>
            </a:endParaRPr>
          </a:p>
        </p:txBody>
      </p:sp>
      <p:sp>
        <p:nvSpPr>
          <p:cNvPr id="11" name="object 11"/>
          <p:cNvSpPr txBox="1"/>
          <p:nvPr/>
        </p:nvSpPr>
        <p:spPr>
          <a:xfrm>
            <a:off x="4196473" y="2715363"/>
            <a:ext cx="799051" cy="358348"/>
          </a:xfrm>
          <a:prstGeom prst="rect">
            <a:avLst/>
          </a:prstGeom>
        </p:spPr>
        <p:txBody>
          <a:bodyPr vert="horz" wrap="square" lIns="0" tIns="22650" rIns="0" bIns="0" rtlCol="0">
            <a:spAutoFit/>
          </a:bodyPr>
          <a:lstStyle/>
          <a:p>
            <a:pPr marL="25168">
              <a:spcBef>
                <a:spcPts val="178"/>
              </a:spcBef>
              <a:tabLst>
                <a:tab pos="639257" algn="l"/>
              </a:tabLst>
            </a:pPr>
            <a:r>
              <a:rPr sz="2180" spc="-842" dirty="0">
                <a:latin typeface="Lucida Sans Unicode"/>
                <a:cs typeface="Lucida Sans Unicode"/>
              </a:rPr>
              <a:t>·</a:t>
            </a:r>
            <a:r>
              <a:rPr sz="2180" spc="-287" dirty="0">
                <a:latin typeface="Lucida Sans Unicode"/>
                <a:cs typeface="Lucida Sans Unicode"/>
              </a:rPr>
              <a:t> </a:t>
            </a:r>
            <a:r>
              <a:rPr sz="2180" spc="-842" dirty="0">
                <a:latin typeface="Lucida Sans Unicode"/>
                <a:cs typeface="Lucida Sans Unicode"/>
              </a:rPr>
              <a:t>·</a:t>
            </a:r>
            <a:r>
              <a:rPr sz="2180" spc="-297" dirty="0">
                <a:latin typeface="Lucida Sans Unicode"/>
                <a:cs typeface="Lucida Sans Unicode"/>
              </a:rPr>
              <a:t> </a:t>
            </a:r>
            <a:r>
              <a:rPr sz="2180" spc="-842" dirty="0">
                <a:latin typeface="Lucida Sans Unicode"/>
                <a:cs typeface="Lucida Sans Unicode"/>
              </a:rPr>
              <a:t>·</a:t>
            </a:r>
            <a:r>
              <a:rPr sz="2180" dirty="0">
                <a:latin typeface="Lucida Sans Unicode"/>
                <a:cs typeface="Lucida Sans Unicode"/>
              </a:rPr>
              <a:t>	</a:t>
            </a:r>
            <a:r>
              <a:rPr sz="1784" i="1" spc="99" dirty="0">
                <a:latin typeface="Trebuchet MS"/>
                <a:cs typeface="Trebuchet MS"/>
              </a:rPr>
              <a:t>a</a:t>
            </a:r>
            <a:endParaRPr sz="1784">
              <a:latin typeface="Trebuchet MS"/>
              <a:cs typeface="Trebuchet MS"/>
            </a:endParaRPr>
          </a:p>
        </p:txBody>
      </p:sp>
      <p:sp>
        <p:nvSpPr>
          <p:cNvPr id="12" name="object 12"/>
          <p:cNvSpPr txBox="1"/>
          <p:nvPr/>
        </p:nvSpPr>
        <p:spPr>
          <a:xfrm>
            <a:off x="4944007" y="2860590"/>
            <a:ext cx="234053" cy="229962"/>
          </a:xfrm>
          <a:prstGeom prst="rect">
            <a:avLst/>
          </a:prstGeom>
        </p:spPr>
        <p:txBody>
          <a:bodyPr vert="horz" wrap="square" lIns="0" tIns="31459" rIns="0" bIns="0" rtlCol="0">
            <a:spAutoFit/>
          </a:bodyPr>
          <a:lstStyle/>
          <a:p>
            <a:pPr marL="25168">
              <a:spcBef>
                <a:spcPts val="248"/>
              </a:spcBef>
            </a:pPr>
            <a:r>
              <a:rPr sz="1288" spc="-20" dirty="0">
                <a:latin typeface="Trebuchet MS"/>
                <a:cs typeface="Trebuchet MS"/>
              </a:rPr>
              <a:t>2</a:t>
            </a:r>
            <a:r>
              <a:rPr sz="1288" i="1" spc="69" dirty="0">
                <a:latin typeface="Trebuchet MS"/>
                <a:cs typeface="Trebuchet MS"/>
              </a:rPr>
              <a:t>n</a:t>
            </a:r>
            <a:endParaRPr sz="1288">
              <a:latin typeface="Trebuchet MS"/>
              <a:cs typeface="Trebuchet MS"/>
            </a:endParaRPr>
          </a:p>
        </p:txBody>
      </p:sp>
      <p:sp>
        <p:nvSpPr>
          <p:cNvPr id="13" name="object 13"/>
          <p:cNvSpPr txBox="1"/>
          <p:nvPr/>
        </p:nvSpPr>
        <p:spPr>
          <a:xfrm>
            <a:off x="3172000" y="3096113"/>
            <a:ext cx="692092" cy="358348"/>
          </a:xfrm>
          <a:prstGeom prst="rect">
            <a:avLst/>
          </a:prstGeom>
        </p:spPr>
        <p:txBody>
          <a:bodyPr vert="horz" wrap="square" lIns="0" tIns="22650" rIns="0" bIns="0" rtlCol="0">
            <a:spAutoFit/>
          </a:bodyPr>
          <a:lstStyle/>
          <a:p>
            <a:pPr marL="25168">
              <a:spcBef>
                <a:spcPts val="178"/>
              </a:spcBef>
              <a:tabLst>
                <a:tab pos="597730" algn="l"/>
              </a:tabLst>
            </a:pPr>
            <a:r>
              <a:rPr sz="2180" spc="-10" dirty="0">
                <a:latin typeface="Calibri"/>
                <a:cs typeface="Calibri"/>
              </a:rPr>
              <a:t>.	.</a:t>
            </a:r>
            <a:endParaRPr sz="2180">
              <a:latin typeface="Calibri"/>
              <a:cs typeface="Calibri"/>
            </a:endParaRPr>
          </a:p>
        </p:txBody>
      </p:sp>
      <p:sp>
        <p:nvSpPr>
          <p:cNvPr id="14" name="object 14"/>
          <p:cNvSpPr txBox="1"/>
          <p:nvPr/>
        </p:nvSpPr>
        <p:spPr>
          <a:xfrm>
            <a:off x="2924535" y="3214802"/>
            <a:ext cx="939986" cy="358348"/>
          </a:xfrm>
          <a:prstGeom prst="rect">
            <a:avLst/>
          </a:prstGeom>
        </p:spPr>
        <p:txBody>
          <a:bodyPr vert="horz" wrap="square" lIns="0" tIns="22650" rIns="0" bIns="0" rtlCol="0">
            <a:spAutoFit/>
          </a:bodyPr>
          <a:lstStyle/>
          <a:p>
            <a:pPr marL="25168">
              <a:spcBef>
                <a:spcPts val="178"/>
              </a:spcBef>
              <a:tabLst>
                <a:tab pos="844371" algn="l"/>
              </a:tabLst>
            </a:pPr>
            <a:r>
              <a:rPr sz="2180" spc="357" dirty="0">
                <a:latin typeface="Trebuchet MS"/>
                <a:cs typeface="Trebuchet MS"/>
              </a:rPr>
              <a:t>I</a:t>
            </a:r>
            <a:r>
              <a:rPr sz="2180" spc="317" dirty="0">
                <a:latin typeface="Trebuchet MS"/>
                <a:cs typeface="Trebuchet MS"/>
              </a:rPr>
              <a:t> </a:t>
            </a:r>
            <a:r>
              <a:rPr sz="3270" spc="-14" baseline="2525" dirty="0">
                <a:latin typeface="Calibri"/>
                <a:cs typeface="Calibri"/>
              </a:rPr>
              <a:t>.</a:t>
            </a:r>
            <a:r>
              <a:rPr sz="3270" baseline="2525" dirty="0">
                <a:latin typeface="Calibri"/>
                <a:cs typeface="Calibri"/>
              </a:rPr>
              <a:t>	</a:t>
            </a:r>
            <a:r>
              <a:rPr sz="3270" spc="-14" baseline="2525" dirty="0">
                <a:latin typeface="Calibri"/>
                <a:cs typeface="Calibri"/>
              </a:rPr>
              <a:t>.</a:t>
            </a:r>
            <a:endParaRPr sz="3270" baseline="2525">
              <a:latin typeface="Calibri"/>
              <a:cs typeface="Calibri"/>
            </a:endParaRPr>
          </a:p>
        </p:txBody>
      </p:sp>
      <p:sp>
        <p:nvSpPr>
          <p:cNvPr id="15" name="object 15"/>
          <p:cNvSpPr txBox="1"/>
          <p:nvPr/>
        </p:nvSpPr>
        <p:spPr>
          <a:xfrm>
            <a:off x="2874199" y="3578563"/>
            <a:ext cx="1157681" cy="358348"/>
          </a:xfrm>
          <a:prstGeom prst="rect">
            <a:avLst/>
          </a:prstGeom>
        </p:spPr>
        <p:txBody>
          <a:bodyPr vert="horz" wrap="square" lIns="0" tIns="22650" rIns="0" bIns="0" rtlCol="0">
            <a:spAutoFit/>
          </a:bodyPr>
          <a:lstStyle/>
          <a:p>
            <a:pPr marL="75503">
              <a:spcBef>
                <a:spcPts val="178"/>
              </a:spcBef>
              <a:tabLst>
                <a:tab pos="766353" algn="l"/>
              </a:tabLst>
            </a:pPr>
            <a:r>
              <a:rPr sz="3270" spc="-59" baseline="-7575" dirty="0">
                <a:latin typeface="Trebuchet MS"/>
                <a:cs typeface="Trebuchet MS"/>
              </a:rPr>
              <a:t>Z</a:t>
            </a:r>
            <a:r>
              <a:rPr sz="2675" i="1" spc="-59" baseline="9259" dirty="0">
                <a:latin typeface="Trebuchet MS"/>
                <a:cs typeface="Trebuchet MS"/>
              </a:rPr>
              <a:t>a</a:t>
            </a:r>
            <a:r>
              <a:rPr sz="1288" i="1" spc="-40" dirty="0">
                <a:latin typeface="Trebuchet MS"/>
                <a:cs typeface="Trebuchet MS"/>
              </a:rPr>
              <a:t>n</a:t>
            </a:r>
            <a:r>
              <a:rPr sz="1288" spc="-40" dirty="0">
                <a:latin typeface="Trebuchet MS"/>
                <a:cs typeface="Trebuchet MS"/>
              </a:rPr>
              <a:t>1	</a:t>
            </a:r>
            <a:r>
              <a:rPr sz="2675" i="1" spc="73" baseline="9259" dirty="0">
                <a:latin typeface="Trebuchet MS"/>
                <a:cs typeface="Trebuchet MS"/>
              </a:rPr>
              <a:t>a</a:t>
            </a:r>
            <a:r>
              <a:rPr sz="1288" i="1" spc="50" dirty="0">
                <a:latin typeface="Trebuchet MS"/>
                <a:cs typeface="Trebuchet MS"/>
              </a:rPr>
              <a:t>n</a:t>
            </a:r>
            <a:r>
              <a:rPr sz="1288" spc="50" dirty="0">
                <a:latin typeface="Trebuchet MS"/>
                <a:cs typeface="Trebuchet MS"/>
              </a:rPr>
              <a:t>2</a:t>
            </a:r>
            <a:endParaRPr sz="1288">
              <a:latin typeface="Trebuchet MS"/>
              <a:cs typeface="Trebuchet MS"/>
            </a:endParaRPr>
          </a:p>
        </p:txBody>
      </p:sp>
      <p:sp>
        <p:nvSpPr>
          <p:cNvPr id="16" name="object 16"/>
          <p:cNvSpPr txBox="1"/>
          <p:nvPr/>
        </p:nvSpPr>
        <p:spPr>
          <a:xfrm>
            <a:off x="4940962" y="3096112"/>
            <a:ext cx="119543" cy="358348"/>
          </a:xfrm>
          <a:prstGeom prst="rect">
            <a:avLst/>
          </a:prstGeom>
        </p:spPr>
        <p:txBody>
          <a:bodyPr vert="horz" wrap="square" lIns="0" tIns="22650" rIns="0" bIns="0" rtlCol="0">
            <a:spAutoFit/>
          </a:bodyPr>
          <a:lstStyle/>
          <a:p>
            <a:pPr marL="25168">
              <a:spcBef>
                <a:spcPts val="178"/>
              </a:spcBef>
            </a:pPr>
            <a:r>
              <a:rPr sz="2180" spc="-10" dirty="0">
                <a:latin typeface="Calibri"/>
                <a:cs typeface="Calibri"/>
              </a:rPr>
              <a:t>.</a:t>
            </a:r>
            <a:endParaRPr sz="2180">
              <a:latin typeface="Calibri"/>
              <a:cs typeface="Calibri"/>
            </a:endParaRPr>
          </a:p>
        </p:txBody>
      </p:sp>
      <p:sp>
        <p:nvSpPr>
          <p:cNvPr id="17" name="object 17"/>
          <p:cNvSpPr txBox="1"/>
          <p:nvPr/>
        </p:nvSpPr>
        <p:spPr>
          <a:xfrm>
            <a:off x="4146138" y="2833847"/>
            <a:ext cx="470622" cy="1062685"/>
          </a:xfrm>
          <a:prstGeom prst="rect">
            <a:avLst/>
          </a:prstGeom>
        </p:spPr>
        <p:txBody>
          <a:bodyPr vert="horz" wrap="square" lIns="0" tIns="210144" rIns="0" bIns="0" rtlCol="0">
            <a:spAutoFit/>
          </a:bodyPr>
          <a:lstStyle/>
          <a:p>
            <a:pPr marL="109477">
              <a:spcBef>
                <a:spcPts val="1655"/>
              </a:spcBef>
            </a:pPr>
            <a:r>
              <a:rPr sz="2180" spc="-10" dirty="0">
                <a:latin typeface="Calibri"/>
                <a:cs typeface="Calibri"/>
              </a:rPr>
              <a:t>.</a:t>
            </a:r>
            <a:r>
              <a:rPr sz="2180" spc="-188" dirty="0">
                <a:latin typeface="Calibri"/>
                <a:cs typeface="Calibri"/>
              </a:rPr>
              <a:t> </a:t>
            </a:r>
            <a:r>
              <a:rPr sz="3270" spc="-14" baseline="-15151" dirty="0">
                <a:latin typeface="Calibri"/>
                <a:cs typeface="Calibri"/>
              </a:rPr>
              <a:t>.</a:t>
            </a:r>
            <a:r>
              <a:rPr sz="3270" spc="-281" baseline="-15151" dirty="0">
                <a:latin typeface="Calibri"/>
                <a:cs typeface="Calibri"/>
              </a:rPr>
              <a:t> </a:t>
            </a:r>
            <a:r>
              <a:rPr sz="3270" spc="-14" baseline="-30303" dirty="0">
                <a:latin typeface="Calibri"/>
                <a:cs typeface="Calibri"/>
              </a:rPr>
              <a:t>.</a:t>
            </a:r>
            <a:endParaRPr sz="3270" baseline="-30303">
              <a:latin typeface="Calibri"/>
              <a:cs typeface="Calibri"/>
            </a:endParaRPr>
          </a:p>
          <a:p>
            <a:pPr marL="75503">
              <a:spcBef>
                <a:spcPts val="1447"/>
              </a:spcBef>
            </a:pPr>
            <a:r>
              <a:rPr sz="2180" spc="-842" dirty="0">
                <a:latin typeface="Lucida Sans Unicode"/>
                <a:cs typeface="Lucida Sans Unicode"/>
              </a:rPr>
              <a:t>·</a:t>
            </a:r>
            <a:r>
              <a:rPr sz="2180" spc="-287" dirty="0">
                <a:latin typeface="Lucida Sans Unicode"/>
                <a:cs typeface="Lucida Sans Unicode"/>
              </a:rPr>
              <a:t> </a:t>
            </a:r>
            <a:r>
              <a:rPr sz="2180" spc="-842" dirty="0">
                <a:latin typeface="Lucida Sans Unicode"/>
                <a:cs typeface="Lucida Sans Unicode"/>
              </a:rPr>
              <a:t>·</a:t>
            </a:r>
            <a:r>
              <a:rPr sz="2180" spc="-297" dirty="0">
                <a:latin typeface="Lucida Sans Unicode"/>
                <a:cs typeface="Lucida Sans Unicode"/>
              </a:rPr>
              <a:t> </a:t>
            </a:r>
            <a:r>
              <a:rPr sz="2180" spc="-842" dirty="0">
                <a:latin typeface="Lucida Sans Unicode"/>
                <a:cs typeface="Lucida Sans Unicode"/>
              </a:rPr>
              <a:t>·</a:t>
            </a:r>
            <a:endParaRPr sz="2180">
              <a:latin typeface="Lucida Sans Unicode"/>
              <a:cs typeface="Lucida Sans Unicode"/>
            </a:endParaRPr>
          </a:p>
        </p:txBody>
      </p:sp>
      <p:sp>
        <p:nvSpPr>
          <p:cNvPr id="18" name="object 18"/>
          <p:cNvSpPr txBox="1"/>
          <p:nvPr/>
        </p:nvSpPr>
        <p:spPr>
          <a:xfrm>
            <a:off x="5146753" y="2554168"/>
            <a:ext cx="174910" cy="358348"/>
          </a:xfrm>
          <a:prstGeom prst="rect">
            <a:avLst/>
          </a:prstGeom>
        </p:spPr>
        <p:txBody>
          <a:bodyPr vert="horz" wrap="square" lIns="0" tIns="22650" rIns="0" bIns="0" rtlCol="0">
            <a:spAutoFit/>
          </a:bodyPr>
          <a:lstStyle/>
          <a:p>
            <a:pPr marL="25168">
              <a:spcBef>
                <a:spcPts val="178"/>
              </a:spcBef>
            </a:pPr>
            <a:r>
              <a:rPr sz="2180" spc="188" dirty="0">
                <a:latin typeface="Trebuchet MS"/>
                <a:cs typeface="Trebuchet MS"/>
              </a:rPr>
              <a:t>\</a:t>
            </a:r>
            <a:endParaRPr sz="2180">
              <a:latin typeface="Trebuchet MS"/>
              <a:cs typeface="Trebuchet MS"/>
            </a:endParaRPr>
          </a:p>
        </p:txBody>
      </p:sp>
      <p:sp>
        <p:nvSpPr>
          <p:cNvPr id="19" name="object 19"/>
          <p:cNvSpPr txBox="1"/>
          <p:nvPr/>
        </p:nvSpPr>
        <p:spPr>
          <a:xfrm>
            <a:off x="5146753" y="2887050"/>
            <a:ext cx="174910" cy="358348"/>
          </a:xfrm>
          <a:prstGeom prst="rect">
            <a:avLst/>
          </a:prstGeom>
        </p:spPr>
        <p:txBody>
          <a:bodyPr vert="horz" wrap="square" lIns="0" tIns="22650" rIns="0" bIns="0" rtlCol="0">
            <a:spAutoFit/>
          </a:bodyPr>
          <a:lstStyle/>
          <a:p>
            <a:pPr marL="25168">
              <a:spcBef>
                <a:spcPts val="178"/>
              </a:spcBef>
            </a:pPr>
            <a:r>
              <a:rPr sz="2180" spc="357" dirty="0">
                <a:latin typeface="Trebuchet MS"/>
                <a:cs typeface="Trebuchet MS"/>
              </a:rPr>
              <a:t>I</a:t>
            </a:r>
            <a:endParaRPr sz="2180">
              <a:latin typeface="Trebuchet MS"/>
              <a:cs typeface="Trebuchet MS"/>
            </a:endParaRPr>
          </a:p>
        </p:txBody>
      </p:sp>
      <p:sp>
        <p:nvSpPr>
          <p:cNvPr id="20" name="object 20"/>
          <p:cNvSpPr txBox="1"/>
          <p:nvPr/>
        </p:nvSpPr>
        <p:spPr>
          <a:xfrm>
            <a:off x="4940961" y="3216513"/>
            <a:ext cx="380021" cy="358348"/>
          </a:xfrm>
          <a:prstGeom prst="rect">
            <a:avLst/>
          </a:prstGeom>
        </p:spPr>
        <p:txBody>
          <a:bodyPr vert="horz" wrap="square" lIns="0" tIns="22650" rIns="0" bIns="0" rtlCol="0">
            <a:spAutoFit/>
          </a:bodyPr>
          <a:lstStyle/>
          <a:p>
            <a:pPr marL="25168">
              <a:spcBef>
                <a:spcPts val="178"/>
              </a:spcBef>
            </a:pPr>
            <a:r>
              <a:rPr sz="3270" spc="-14" baseline="5050" dirty="0">
                <a:latin typeface="Calibri"/>
                <a:cs typeface="Calibri"/>
              </a:rPr>
              <a:t>.</a:t>
            </a:r>
            <a:r>
              <a:rPr sz="3270" spc="624" baseline="5050" dirty="0">
                <a:latin typeface="Calibri"/>
                <a:cs typeface="Calibri"/>
              </a:rPr>
              <a:t> </a:t>
            </a:r>
            <a:r>
              <a:rPr sz="2180" spc="357" dirty="0">
                <a:latin typeface="Trebuchet MS"/>
                <a:cs typeface="Trebuchet MS"/>
              </a:rPr>
              <a:t>I</a:t>
            </a:r>
            <a:endParaRPr sz="2180">
              <a:latin typeface="Trebuchet MS"/>
              <a:cs typeface="Trebuchet MS"/>
            </a:endParaRPr>
          </a:p>
        </p:txBody>
      </p:sp>
      <p:sp>
        <p:nvSpPr>
          <p:cNvPr id="21" name="object 21"/>
          <p:cNvSpPr txBox="1"/>
          <p:nvPr/>
        </p:nvSpPr>
        <p:spPr>
          <a:xfrm>
            <a:off x="4753769" y="3578563"/>
            <a:ext cx="617849" cy="358348"/>
          </a:xfrm>
          <a:prstGeom prst="rect">
            <a:avLst/>
          </a:prstGeom>
        </p:spPr>
        <p:txBody>
          <a:bodyPr vert="horz" wrap="square" lIns="0" tIns="22650" rIns="0" bIns="0" rtlCol="0">
            <a:spAutoFit/>
          </a:bodyPr>
          <a:lstStyle/>
          <a:p>
            <a:pPr marL="75503">
              <a:spcBef>
                <a:spcPts val="178"/>
              </a:spcBef>
            </a:pPr>
            <a:r>
              <a:rPr sz="2675" i="1" spc="252" baseline="9259" dirty="0">
                <a:latin typeface="Trebuchet MS"/>
                <a:cs typeface="Trebuchet MS"/>
              </a:rPr>
              <a:t>a</a:t>
            </a:r>
            <a:r>
              <a:rPr sz="1288" i="1" spc="168" dirty="0">
                <a:latin typeface="Trebuchet MS"/>
                <a:cs typeface="Trebuchet MS"/>
              </a:rPr>
              <a:t>nn</a:t>
            </a:r>
            <a:r>
              <a:rPr sz="3270" spc="252" baseline="-7575" dirty="0">
                <a:latin typeface="Trebuchet MS"/>
                <a:cs typeface="Trebuchet MS"/>
              </a:rPr>
              <a:t>l</a:t>
            </a:r>
            <a:endParaRPr sz="3270" baseline="-7575">
              <a:latin typeface="Trebuchet MS"/>
              <a:cs typeface="Trebuchet MS"/>
            </a:endParaRPr>
          </a:p>
        </p:txBody>
      </p:sp>
      <p:pic>
        <p:nvPicPr>
          <p:cNvPr id="22" name="object 22"/>
          <p:cNvPicPr/>
          <p:nvPr/>
        </p:nvPicPr>
        <p:blipFill>
          <a:blip r:embed="rId2" cstate="print"/>
          <a:stretch>
            <a:fillRect/>
          </a:stretch>
        </p:blipFill>
        <p:spPr>
          <a:xfrm>
            <a:off x="7189909" y="1819355"/>
            <a:ext cx="2414571" cy="2320678"/>
          </a:xfrm>
          <a:prstGeom prst="rect">
            <a:avLst/>
          </a:prstGeom>
        </p:spPr>
      </p:pic>
      <p:sp>
        <p:nvSpPr>
          <p:cNvPr id="23" name="object 23"/>
          <p:cNvSpPr txBox="1"/>
          <p:nvPr/>
        </p:nvSpPr>
        <p:spPr>
          <a:xfrm>
            <a:off x="2419155" y="4056893"/>
            <a:ext cx="7741361" cy="1711726"/>
          </a:xfrm>
          <a:prstGeom prst="rect">
            <a:avLst/>
          </a:prstGeom>
        </p:spPr>
        <p:txBody>
          <a:bodyPr vert="horz" wrap="square" lIns="0" tIns="153519" rIns="0" bIns="0" rtlCol="0">
            <a:spAutoFit/>
          </a:bodyPr>
          <a:lstStyle/>
          <a:p>
            <a:pPr marL="4297366">
              <a:spcBef>
                <a:spcPts val="1209"/>
              </a:spcBef>
            </a:pPr>
            <a:r>
              <a:rPr sz="1784" spc="-50" dirty="0">
                <a:latin typeface="Trebuchet MS"/>
                <a:cs typeface="Trebuchet MS"/>
              </a:rPr>
              <a:t>c</a:t>
            </a:r>
            <a:r>
              <a:rPr sz="1784" spc="69" dirty="0">
                <a:latin typeface="Trebuchet MS"/>
                <a:cs typeface="Trebuchet MS"/>
              </a:rPr>
              <a:t>o</a:t>
            </a:r>
            <a:r>
              <a:rPr sz="1784" spc="30" dirty="0">
                <a:latin typeface="Trebuchet MS"/>
                <a:cs typeface="Trebuchet MS"/>
              </a:rPr>
              <a:t>l</a:t>
            </a:r>
            <a:r>
              <a:rPr sz="1784" spc="69" dirty="0">
                <a:latin typeface="Trebuchet MS"/>
                <a:cs typeface="Trebuchet MS"/>
              </a:rPr>
              <a:t>our</a:t>
            </a:r>
            <a:r>
              <a:rPr sz="1784" spc="-50" dirty="0">
                <a:latin typeface="Trebuchet MS"/>
                <a:cs typeface="Trebuchet MS"/>
              </a:rPr>
              <a:t> </a:t>
            </a:r>
            <a:r>
              <a:rPr sz="1784" spc="50" dirty="0">
                <a:latin typeface="Trebuchet MS"/>
                <a:cs typeface="Trebuchet MS"/>
              </a:rPr>
              <a:t>im</a:t>
            </a:r>
            <a:r>
              <a:rPr sz="1784" spc="30" dirty="0">
                <a:latin typeface="Trebuchet MS"/>
                <a:cs typeface="Trebuchet MS"/>
              </a:rPr>
              <a:t>a</a:t>
            </a:r>
            <a:r>
              <a:rPr sz="1784" spc="20" dirty="0">
                <a:latin typeface="Trebuchet MS"/>
                <a:cs typeface="Trebuchet MS"/>
              </a:rPr>
              <a:t>ge</a:t>
            </a:r>
            <a:r>
              <a:rPr sz="1784" spc="-50" dirty="0">
                <a:latin typeface="Trebuchet MS"/>
                <a:cs typeface="Trebuchet MS"/>
              </a:rPr>
              <a:t> </a:t>
            </a:r>
            <a:r>
              <a:rPr sz="1784" spc="30" dirty="0">
                <a:latin typeface="Trebuchet MS"/>
                <a:cs typeface="Trebuchet MS"/>
              </a:rPr>
              <a:t>a</a:t>
            </a:r>
            <a:r>
              <a:rPr sz="1784" spc="129" dirty="0">
                <a:latin typeface="Trebuchet MS"/>
                <a:cs typeface="Trebuchet MS"/>
              </a:rPr>
              <a:t>s</a:t>
            </a:r>
            <a:r>
              <a:rPr sz="1784" spc="-50" dirty="0">
                <a:latin typeface="Trebuchet MS"/>
                <a:cs typeface="Trebuchet MS"/>
              </a:rPr>
              <a:t> </a:t>
            </a:r>
            <a:r>
              <a:rPr sz="1784" i="1" spc="99" dirty="0">
                <a:latin typeface="Trebuchet MS"/>
                <a:cs typeface="Trebuchet MS"/>
              </a:rPr>
              <a:t>N</a:t>
            </a:r>
            <a:r>
              <a:rPr sz="1784" i="1" spc="-59" dirty="0">
                <a:latin typeface="Trebuchet MS"/>
                <a:cs typeface="Trebuchet MS"/>
              </a:rPr>
              <a:t> </a:t>
            </a:r>
            <a:r>
              <a:rPr sz="2180" spc="-367" dirty="0">
                <a:latin typeface="Lucida Sans Unicode"/>
                <a:cs typeface="Lucida Sans Unicode"/>
              </a:rPr>
              <a:t>×</a:t>
            </a:r>
            <a:r>
              <a:rPr sz="2180" spc="-218" dirty="0">
                <a:latin typeface="Lucida Sans Unicode"/>
                <a:cs typeface="Lucida Sans Unicode"/>
              </a:rPr>
              <a:t> </a:t>
            </a:r>
            <a:r>
              <a:rPr sz="1784" i="1" spc="50" dirty="0">
                <a:latin typeface="Trebuchet MS"/>
                <a:cs typeface="Trebuchet MS"/>
              </a:rPr>
              <a:t>M</a:t>
            </a:r>
            <a:r>
              <a:rPr sz="1784" i="1" spc="-59" dirty="0">
                <a:latin typeface="Trebuchet MS"/>
                <a:cs typeface="Trebuchet MS"/>
              </a:rPr>
              <a:t> </a:t>
            </a:r>
            <a:r>
              <a:rPr sz="2180" spc="-367" dirty="0">
                <a:latin typeface="Lucida Sans Unicode"/>
                <a:cs typeface="Lucida Sans Unicode"/>
              </a:rPr>
              <a:t>×</a:t>
            </a:r>
            <a:r>
              <a:rPr sz="2180" spc="-218" dirty="0">
                <a:latin typeface="Lucida Sans Unicode"/>
                <a:cs typeface="Lucida Sans Unicode"/>
              </a:rPr>
              <a:t> </a:t>
            </a:r>
            <a:r>
              <a:rPr sz="1784" spc="30" dirty="0">
                <a:latin typeface="Trebuchet MS"/>
                <a:cs typeface="Trebuchet MS"/>
              </a:rPr>
              <a:t>3</a:t>
            </a:r>
            <a:r>
              <a:rPr sz="1784" spc="-10" dirty="0">
                <a:latin typeface="Trebuchet MS"/>
                <a:cs typeface="Trebuchet MS"/>
              </a:rPr>
              <a:t>-</a:t>
            </a:r>
            <a:r>
              <a:rPr sz="1784" spc="20" dirty="0">
                <a:latin typeface="Trebuchet MS"/>
                <a:cs typeface="Trebuchet MS"/>
              </a:rPr>
              <a:t>ar</a:t>
            </a:r>
            <a:r>
              <a:rPr sz="1784" spc="-50" dirty="0">
                <a:latin typeface="Trebuchet MS"/>
                <a:cs typeface="Trebuchet MS"/>
              </a:rPr>
              <a:t>r</a:t>
            </a:r>
            <a:r>
              <a:rPr sz="1784" spc="20" dirty="0">
                <a:latin typeface="Trebuchet MS"/>
                <a:cs typeface="Trebuchet MS"/>
              </a:rPr>
              <a:t>a</a:t>
            </a:r>
            <a:r>
              <a:rPr sz="1784" spc="10" dirty="0">
                <a:latin typeface="Trebuchet MS"/>
                <a:cs typeface="Trebuchet MS"/>
              </a:rPr>
              <a:t>y</a:t>
            </a:r>
            <a:endParaRPr sz="1784">
              <a:latin typeface="Trebuchet MS"/>
              <a:cs typeface="Trebuchet MS"/>
            </a:endParaRPr>
          </a:p>
          <a:p>
            <a:pPr marL="371222" indent="-271810">
              <a:spcBef>
                <a:spcPts val="921"/>
              </a:spcBef>
              <a:buClr>
                <a:srgbClr val="00007F"/>
              </a:buClr>
              <a:buSzPct val="88888"/>
              <a:buFont typeface="Lucida Sans Unicode"/>
              <a:buChar char="►"/>
              <a:tabLst>
                <a:tab pos="372480" algn="l"/>
              </a:tabLst>
            </a:pPr>
            <a:r>
              <a:rPr sz="1784" dirty="0">
                <a:latin typeface="Trebuchet MS"/>
                <a:cs typeface="Trebuchet MS"/>
              </a:rPr>
              <a:t>we</a:t>
            </a:r>
            <a:r>
              <a:rPr sz="1784" spc="-69" dirty="0">
                <a:latin typeface="Trebuchet MS"/>
                <a:cs typeface="Trebuchet MS"/>
              </a:rPr>
              <a:t> </a:t>
            </a:r>
            <a:r>
              <a:rPr sz="1784" spc="10" dirty="0">
                <a:latin typeface="Trebuchet MS"/>
                <a:cs typeface="Trebuchet MS"/>
              </a:rPr>
              <a:t>want</a:t>
            </a:r>
            <a:r>
              <a:rPr sz="1784" spc="-59" dirty="0">
                <a:latin typeface="Trebuchet MS"/>
                <a:cs typeface="Trebuchet MS"/>
              </a:rPr>
              <a:t> </a:t>
            </a:r>
            <a:r>
              <a:rPr sz="1784" spc="69" dirty="0">
                <a:latin typeface="Trebuchet MS"/>
                <a:cs typeface="Trebuchet MS"/>
              </a:rPr>
              <a:t>our</a:t>
            </a:r>
            <a:r>
              <a:rPr sz="1784" spc="-59" dirty="0">
                <a:latin typeface="Trebuchet MS"/>
                <a:cs typeface="Trebuchet MS"/>
              </a:rPr>
              <a:t> </a:t>
            </a:r>
            <a:r>
              <a:rPr sz="1784" spc="40" dirty="0">
                <a:latin typeface="Trebuchet MS"/>
                <a:cs typeface="Trebuchet MS"/>
              </a:rPr>
              <a:t>code</a:t>
            </a:r>
            <a:r>
              <a:rPr sz="1784" spc="-59" dirty="0">
                <a:latin typeface="Trebuchet MS"/>
                <a:cs typeface="Trebuchet MS"/>
              </a:rPr>
              <a:t> </a:t>
            </a:r>
            <a:r>
              <a:rPr sz="1784" spc="10" dirty="0">
                <a:latin typeface="Trebuchet MS"/>
                <a:cs typeface="Trebuchet MS"/>
              </a:rPr>
              <a:t>to</a:t>
            </a:r>
            <a:r>
              <a:rPr sz="1784" spc="-59" dirty="0">
                <a:latin typeface="Trebuchet MS"/>
                <a:cs typeface="Trebuchet MS"/>
              </a:rPr>
              <a:t> </a:t>
            </a:r>
            <a:r>
              <a:rPr sz="1784" spc="59" dirty="0">
                <a:latin typeface="Trebuchet MS"/>
                <a:cs typeface="Trebuchet MS"/>
              </a:rPr>
              <a:t>run</a:t>
            </a:r>
            <a:r>
              <a:rPr sz="1784" spc="-59" dirty="0">
                <a:latin typeface="Trebuchet MS"/>
                <a:cs typeface="Trebuchet MS"/>
              </a:rPr>
              <a:t> </a:t>
            </a:r>
            <a:r>
              <a:rPr sz="1784" dirty="0">
                <a:latin typeface="Trebuchet MS"/>
                <a:cs typeface="Trebuchet MS"/>
              </a:rPr>
              <a:t>fast</a:t>
            </a:r>
            <a:endParaRPr sz="1784">
              <a:latin typeface="Trebuchet MS"/>
              <a:cs typeface="Trebuchet MS"/>
            </a:endParaRPr>
          </a:p>
          <a:p>
            <a:pPr marL="371222" indent="-271810">
              <a:spcBef>
                <a:spcPts val="1139"/>
              </a:spcBef>
              <a:buClr>
                <a:srgbClr val="00007F"/>
              </a:buClr>
              <a:buSzPct val="88888"/>
              <a:buFont typeface="Lucida Sans Unicode"/>
              <a:buChar char="►"/>
              <a:tabLst>
                <a:tab pos="372480" algn="l"/>
              </a:tabLst>
            </a:pPr>
            <a:r>
              <a:rPr sz="1784" dirty="0">
                <a:latin typeface="Trebuchet MS"/>
                <a:cs typeface="Trebuchet MS"/>
              </a:rPr>
              <a:t>we</a:t>
            </a:r>
            <a:r>
              <a:rPr sz="1784" spc="-59" dirty="0">
                <a:latin typeface="Trebuchet MS"/>
                <a:cs typeface="Trebuchet MS"/>
              </a:rPr>
              <a:t> </a:t>
            </a:r>
            <a:r>
              <a:rPr sz="1784" spc="10" dirty="0">
                <a:latin typeface="Trebuchet MS"/>
                <a:cs typeface="Trebuchet MS"/>
              </a:rPr>
              <a:t>want</a:t>
            </a:r>
            <a:r>
              <a:rPr sz="1784" spc="-50" dirty="0">
                <a:latin typeface="Trebuchet MS"/>
                <a:cs typeface="Trebuchet MS"/>
              </a:rPr>
              <a:t> </a:t>
            </a:r>
            <a:r>
              <a:rPr sz="1784" spc="59" dirty="0">
                <a:latin typeface="Trebuchet MS"/>
                <a:cs typeface="Trebuchet MS"/>
              </a:rPr>
              <a:t>support</a:t>
            </a:r>
            <a:r>
              <a:rPr sz="1784" spc="-59" dirty="0">
                <a:latin typeface="Trebuchet MS"/>
                <a:cs typeface="Trebuchet MS"/>
              </a:rPr>
              <a:t> </a:t>
            </a:r>
            <a:r>
              <a:rPr sz="1784" spc="10" dirty="0">
                <a:latin typeface="Trebuchet MS"/>
                <a:cs typeface="Trebuchet MS"/>
              </a:rPr>
              <a:t>for</a:t>
            </a:r>
            <a:r>
              <a:rPr sz="1784" spc="-50" dirty="0">
                <a:latin typeface="Trebuchet MS"/>
                <a:cs typeface="Trebuchet MS"/>
              </a:rPr>
              <a:t> </a:t>
            </a:r>
            <a:r>
              <a:rPr sz="1784" spc="30" dirty="0">
                <a:latin typeface="Trebuchet MS"/>
                <a:cs typeface="Trebuchet MS"/>
              </a:rPr>
              <a:t>linear</a:t>
            </a:r>
            <a:r>
              <a:rPr sz="1784" spc="-50" dirty="0">
                <a:latin typeface="Trebuchet MS"/>
                <a:cs typeface="Trebuchet MS"/>
              </a:rPr>
              <a:t> </a:t>
            </a:r>
            <a:r>
              <a:rPr sz="1784" spc="20" dirty="0">
                <a:latin typeface="Trebuchet MS"/>
                <a:cs typeface="Trebuchet MS"/>
              </a:rPr>
              <a:t>algebra</a:t>
            </a:r>
            <a:endParaRPr sz="1784">
              <a:latin typeface="Trebuchet MS"/>
              <a:cs typeface="Trebuchet MS"/>
            </a:endParaRPr>
          </a:p>
          <a:p>
            <a:pPr marL="371222" indent="-271810">
              <a:spcBef>
                <a:spcPts val="1139"/>
              </a:spcBef>
              <a:buClr>
                <a:srgbClr val="00007F"/>
              </a:buClr>
              <a:buSzPct val="88888"/>
              <a:buFont typeface="Lucida Sans Unicode"/>
              <a:buChar char="►"/>
              <a:tabLst>
                <a:tab pos="372480" algn="l"/>
              </a:tabLst>
            </a:pP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endParaRPr sz="1784">
              <a:latin typeface="Trebuchet MS"/>
              <a:cs typeface="Trebuchet MS"/>
            </a:endParaRPr>
          </a:p>
        </p:txBody>
      </p:sp>
    </p:spTree>
  </p:cSld>
  <p:clrMapOvr>
    <a:masterClrMapping/>
  </p:clrMapOvr>
  <p:transition>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06089" y="792469"/>
            <a:ext cx="2345405" cy="492160"/>
          </a:xfrm>
          <a:prstGeom prst="rect">
            <a:avLst/>
          </a:prstGeom>
        </p:spPr>
        <p:txBody>
          <a:bodyPr vert="horz" wrap="square" lIns="0" tIns="30200" rIns="0" bIns="0" rtlCol="0" anchor="ctr">
            <a:spAutoFit/>
          </a:bodyPr>
          <a:lstStyle/>
          <a:p>
            <a:pPr marL="25168">
              <a:lnSpc>
                <a:spcPct val="100000"/>
              </a:lnSpc>
              <a:spcBef>
                <a:spcPts val="238"/>
              </a:spcBef>
            </a:pPr>
            <a:r>
              <a:rPr sz="3000" spc="-30" dirty="0">
                <a:solidFill>
                  <a:schemeClr val="accent1"/>
                </a:solidFill>
                <a:latin typeface="Lucida Sans Unicode"/>
                <a:cs typeface="Lucida Sans Unicode"/>
              </a:rPr>
              <a:t>List</a:t>
            </a:r>
            <a:r>
              <a:rPr sz="3000" spc="-149" dirty="0">
                <a:solidFill>
                  <a:schemeClr val="accent1"/>
                </a:solidFill>
                <a:latin typeface="Lucida Sans Unicode"/>
                <a:cs typeface="Lucida Sans Unicode"/>
              </a:rPr>
              <a:t> </a:t>
            </a:r>
            <a:r>
              <a:rPr sz="3000" spc="-40" dirty="0">
                <a:solidFill>
                  <a:schemeClr val="accent1"/>
                </a:solidFill>
                <a:latin typeface="Lucida Sans Unicode"/>
                <a:cs typeface="Lucida Sans Unicode"/>
              </a:rPr>
              <a:t>ind</a:t>
            </a:r>
            <a:r>
              <a:rPr sz="3000" spc="-69" dirty="0">
                <a:solidFill>
                  <a:schemeClr val="accent1"/>
                </a:solidFill>
                <a:latin typeface="Lucida Sans Unicode"/>
                <a:cs typeface="Lucida Sans Unicode"/>
              </a:rPr>
              <a:t>e</a:t>
            </a:r>
            <a:r>
              <a:rPr sz="3000" spc="-129" dirty="0">
                <a:solidFill>
                  <a:schemeClr val="accent1"/>
                </a:solidFill>
                <a:latin typeface="Lucida Sans Unicode"/>
                <a:cs typeface="Lucida Sans Unicode"/>
              </a:rPr>
              <a:t>xing</a:t>
            </a:r>
            <a:endParaRPr sz="3000" dirty="0">
              <a:solidFill>
                <a:schemeClr val="accent1"/>
              </a:solidFill>
              <a:latin typeface="Lucida Sans Unicode"/>
              <a:cs typeface="Lucida Sans Unicode"/>
            </a:endParaRPr>
          </a:p>
        </p:txBody>
      </p:sp>
      <p:grpSp>
        <p:nvGrpSpPr>
          <p:cNvPr id="3" name="object 3"/>
          <p:cNvGrpSpPr/>
          <p:nvPr/>
        </p:nvGrpSpPr>
        <p:grpSpPr>
          <a:xfrm>
            <a:off x="2428034" y="2159840"/>
            <a:ext cx="7332397" cy="1284774"/>
            <a:chOff x="454085" y="1089919"/>
            <a:chExt cx="3700145" cy="648335"/>
          </a:xfrm>
        </p:grpSpPr>
        <p:sp>
          <p:nvSpPr>
            <p:cNvPr id="4" name="object 4"/>
            <p:cNvSpPr/>
            <p:nvPr/>
          </p:nvSpPr>
          <p:spPr>
            <a:xfrm>
              <a:off x="454085" y="1089919"/>
              <a:ext cx="3700145" cy="648335"/>
            </a:xfrm>
            <a:custGeom>
              <a:avLst/>
              <a:gdLst/>
              <a:ahLst/>
              <a:cxnLst/>
              <a:rect l="l" t="t" r="r" b="b"/>
              <a:pathLst>
                <a:path w="3700145" h="648335">
                  <a:moveTo>
                    <a:pt x="3699827" y="0"/>
                  </a:moveTo>
                  <a:lnTo>
                    <a:pt x="0" y="0"/>
                  </a:lnTo>
                  <a:lnTo>
                    <a:pt x="0" y="648280"/>
                  </a:lnTo>
                  <a:lnTo>
                    <a:pt x="3699827" y="648280"/>
                  </a:lnTo>
                  <a:lnTo>
                    <a:pt x="3699827" y="0"/>
                  </a:lnTo>
                  <a:close/>
                </a:path>
              </a:pathLst>
            </a:custGeom>
            <a:solidFill>
              <a:srgbClr val="FFB266"/>
            </a:solidFill>
          </p:spPr>
          <p:txBody>
            <a:bodyPr wrap="square" lIns="0" tIns="0" rIns="0" bIns="0" rtlCol="0"/>
            <a:lstStyle/>
            <a:p>
              <a:endParaRPr sz="3567"/>
            </a:p>
          </p:txBody>
        </p:sp>
        <p:sp>
          <p:nvSpPr>
            <p:cNvPr id="5" name="object 5"/>
            <p:cNvSpPr/>
            <p:nvPr/>
          </p:nvSpPr>
          <p:spPr>
            <a:xfrm>
              <a:off x="474923" y="1182530"/>
              <a:ext cx="463550" cy="463550"/>
            </a:xfrm>
            <a:custGeom>
              <a:avLst/>
              <a:gdLst/>
              <a:ahLst/>
              <a:cxnLst/>
              <a:rect l="l" t="t" r="r" b="b"/>
              <a:pathLst>
                <a:path w="463550" h="463550">
                  <a:moveTo>
                    <a:pt x="463057" y="0"/>
                  </a:moveTo>
                  <a:lnTo>
                    <a:pt x="0" y="0"/>
                  </a:lnTo>
                  <a:lnTo>
                    <a:pt x="0" y="463057"/>
                  </a:lnTo>
                  <a:lnTo>
                    <a:pt x="463057" y="463057"/>
                  </a:lnTo>
                  <a:lnTo>
                    <a:pt x="463057" y="0"/>
                  </a:lnTo>
                  <a:close/>
                </a:path>
              </a:pathLst>
            </a:custGeom>
            <a:solidFill>
              <a:srgbClr val="FFFFFF"/>
            </a:solidFill>
          </p:spPr>
          <p:txBody>
            <a:bodyPr wrap="square" lIns="0" tIns="0" rIns="0" bIns="0" rtlCol="0"/>
            <a:lstStyle/>
            <a:p>
              <a:endParaRPr sz="3567"/>
            </a:p>
          </p:txBody>
        </p:sp>
        <p:sp>
          <p:nvSpPr>
            <p:cNvPr id="6" name="object 6"/>
            <p:cNvSpPr/>
            <p:nvPr/>
          </p:nvSpPr>
          <p:spPr>
            <a:xfrm>
              <a:off x="474923" y="1182530"/>
              <a:ext cx="463550" cy="463550"/>
            </a:xfrm>
            <a:custGeom>
              <a:avLst/>
              <a:gdLst/>
              <a:ahLst/>
              <a:cxnLst/>
              <a:rect l="l" t="t" r="r" b="b"/>
              <a:pathLst>
                <a:path w="463550" h="463550">
                  <a:moveTo>
                    <a:pt x="0" y="463057"/>
                  </a:moveTo>
                  <a:lnTo>
                    <a:pt x="463057" y="0"/>
                  </a:lnTo>
                </a:path>
              </a:pathLst>
            </a:custGeom>
            <a:ln w="15716">
              <a:solidFill>
                <a:srgbClr val="7F7F7F"/>
              </a:solidFill>
            </a:ln>
          </p:spPr>
          <p:txBody>
            <a:bodyPr wrap="square" lIns="0" tIns="0" rIns="0" bIns="0" rtlCol="0"/>
            <a:lstStyle/>
            <a:p>
              <a:endParaRPr sz="3567"/>
            </a:p>
          </p:txBody>
        </p:sp>
        <p:sp>
          <p:nvSpPr>
            <p:cNvPr id="7" name="object 7"/>
            <p:cNvSpPr/>
            <p:nvPr/>
          </p:nvSpPr>
          <p:spPr>
            <a:xfrm>
              <a:off x="474923" y="1182530"/>
              <a:ext cx="463550" cy="463550"/>
            </a:xfrm>
            <a:custGeom>
              <a:avLst/>
              <a:gdLst/>
              <a:ahLst/>
              <a:cxnLst/>
              <a:rect l="l" t="t" r="r" b="b"/>
              <a:pathLst>
                <a:path w="463550" h="463550">
                  <a:moveTo>
                    <a:pt x="0" y="463057"/>
                  </a:moveTo>
                  <a:lnTo>
                    <a:pt x="463057" y="463057"/>
                  </a:lnTo>
                  <a:lnTo>
                    <a:pt x="463057" y="0"/>
                  </a:lnTo>
                  <a:lnTo>
                    <a:pt x="0" y="0"/>
                  </a:lnTo>
                  <a:lnTo>
                    <a:pt x="0" y="463057"/>
                  </a:lnTo>
                  <a:close/>
                </a:path>
              </a:pathLst>
            </a:custGeom>
            <a:ln w="15716">
              <a:solidFill>
                <a:srgbClr val="000000"/>
              </a:solidFill>
            </a:ln>
          </p:spPr>
          <p:txBody>
            <a:bodyPr wrap="square" lIns="0" tIns="0" rIns="0" bIns="0" rtlCol="0"/>
            <a:lstStyle/>
            <a:p>
              <a:endParaRPr sz="3567"/>
            </a:p>
          </p:txBody>
        </p:sp>
      </p:grpSp>
      <p:sp>
        <p:nvSpPr>
          <p:cNvPr id="8" name="object 8"/>
          <p:cNvSpPr txBox="1"/>
          <p:nvPr/>
        </p:nvSpPr>
        <p:spPr>
          <a:xfrm>
            <a:off x="2515207" y="2261772"/>
            <a:ext cx="208886" cy="423074"/>
          </a:xfrm>
          <a:prstGeom prst="rect">
            <a:avLst/>
          </a:prstGeom>
        </p:spPr>
        <p:txBody>
          <a:bodyPr vert="horz" wrap="square" lIns="0" tIns="26425" rIns="0" bIns="0" rtlCol="0">
            <a:spAutoFit/>
          </a:bodyPr>
          <a:lstStyle/>
          <a:p>
            <a:pPr>
              <a:spcBef>
                <a:spcPts val="208"/>
              </a:spcBef>
            </a:pPr>
            <a:r>
              <a:rPr sz="2576" spc="89" dirty="0">
                <a:latin typeface="Trebuchet MS"/>
                <a:cs typeface="Trebuchet MS"/>
              </a:rPr>
              <a:t>0</a:t>
            </a:r>
            <a:endParaRPr sz="2576">
              <a:latin typeface="Trebuchet MS"/>
              <a:cs typeface="Trebuchet MS"/>
            </a:endParaRPr>
          </a:p>
        </p:txBody>
      </p:sp>
      <p:grpSp>
        <p:nvGrpSpPr>
          <p:cNvPr id="9" name="object 9"/>
          <p:cNvGrpSpPr/>
          <p:nvPr/>
        </p:nvGrpSpPr>
        <p:grpSpPr>
          <a:xfrm>
            <a:off x="3508857" y="2327635"/>
            <a:ext cx="6226309" cy="950053"/>
            <a:chOff x="999501" y="1174593"/>
            <a:chExt cx="3141980" cy="479425"/>
          </a:xfrm>
        </p:grpSpPr>
        <p:sp>
          <p:nvSpPr>
            <p:cNvPr id="10" name="object 10"/>
            <p:cNvSpPr/>
            <p:nvPr/>
          </p:nvSpPr>
          <p:spPr>
            <a:xfrm>
              <a:off x="2604986" y="1182530"/>
              <a:ext cx="463550" cy="463550"/>
            </a:xfrm>
            <a:custGeom>
              <a:avLst/>
              <a:gdLst/>
              <a:ahLst/>
              <a:cxnLst/>
              <a:rect l="l" t="t" r="r" b="b"/>
              <a:pathLst>
                <a:path w="463550" h="463550">
                  <a:moveTo>
                    <a:pt x="463057" y="0"/>
                  </a:moveTo>
                  <a:lnTo>
                    <a:pt x="0" y="0"/>
                  </a:lnTo>
                  <a:lnTo>
                    <a:pt x="0" y="463057"/>
                  </a:lnTo>
                  <a:lnTo>
                    <a:pt x="463057" y="463057"/>
                  </a:lnTo>
                  <a:lnTo>
                    <a:pt x="463057" y="0"/>
                  </a:lnTo>
                  <a:close/>
                </a:path>
              </a:pathLst>
            </a:custGeom>
            <a:solidFill>
              <a:srgbClr val="FFFFFF"/>
            </a:solidFill>
          </p:spPr>
          <p:txBody>
            <a:bodyPr wrap="square" lIns="0" tIns="0" rIns="0" bIns="0" rtlCol="0"/>
            <a:lstStyle/>
            <a:p>
              <a:endParaRPr sz="3567"/>
            </a:p>
          </p:txBody>
        </p:sp>
        <p:sp>
          <p:nvSpPr>
            <p:cNvPr id="11" name="object 11"/>
            <p:cNvSpPr/>
            <p:nvPr/>
          </p:nvSpPr>
          <p:spPr>
            <a:xfrm>
              <a:off x="2604986" y="1182530"/>
              <a:ext cx="463550" cy="463550"/>
            </a:xfrm>
            <a:custGeom>
              <a:avLst/>
              <a:gdLst/>
              <a:ahLst/>
              <a:cxnLst/>
              <a:rect l="l" t="t" r="r" b="b"/>
              <a:pathLst>
                <a:path w="463550" h="463550">
                  <a:moveTo>
                    <a:pt x="0" y="463057"/>
                  </a:moveTo>
                  <a:lnTo>
                    <a:pt x="463057" y="0"/>
                  </a:lnTo>
                </a:path>
              </a:pathLst>
            </a:custGeom>
            <a:ln w="15716">
              <a:solidFill>
                <a:srgbClr val="7F7F7F"/>
              </a:solidFill>
            </a:ln>
          </p:spPr>
          <p:txBody>
            <a:bodyPr wrap="square" lIns="0" tIns="0" rIns="0" bIns="0" rtlCol="0"/>
            <a:lstStyle/>
            <a:p>
              <a:endParaRPr sz="3567"/>
            </a:p>
          </p:txBody>
        </p:sp>
        <p:sp>
          <p:nvSpPr>
            <p:cNvPr id="12" name="object 12"/>
            <p:cNvSpPr/>
            <p:nvPr/>
          </p:nvSpPr>
          <p:spPr>
            <a:xfrm>
              <a:off x="2604986" y="1182530"/>
              <a:ext cx="463550" cy="463550"/>
            </a:xfrm>
            <a:custGeom>
              <a:avLst/>
              <a:gdLst/>
              <a:ahLst/>
              <a:cxnLst/>
              <a:rect l="l" t="t" r="r" b="b"/>
              <a:pathLst>
                <a:path w="463550" h="463550">
                  <a:moveTo>
                    <a:pt x="0" y="463057"/>
                  </a:moveTo>
                  <a:lnTo>
                    <a:pt x="463057" y="463057"/>
                  </a:lnTo>
                  <a:lnTo>
                    <a:pt x="463057" y="0"/>
                  </a:lnTo>
                  <a:lnTo>
                    <a:pt x="0" y="0"/>
                  </a:lnTo>
                  <a:lnTo>
                    <a:pt x="0" y="463057"/>
                  </a:lnTo>
                  <a:close/>
                </a:path>
              </a:pathLst>
            </a:custGeom>
            <a:ln w="15716">
              <a:solidFill>
                <a:srgbClr val="000000"/>
              </a:solidFill>
            </a:ln>
          </p:spPr>
          <p:txBody>
            <a:bodyPr wrap="square" lIns="0" tIns="0" rIns="0" bIns="0" rtlCol="0"/>
            <a:lstStyle/>
            <a:p>
              <a:endParaRPr sz="3567"/>
            </a:p>
          </p:txBody>
        </p:sp>
        <p:sp>
          <p:nvSpPr>
            <p:cNvPr id="13" name="object 13"/>
            <p:cNvSpPr/>
            <p:nvPr/>
          </p:nvSpPr>
          <p:spPr>
            <a:xfrm>
              <a:off x="1007439" y="1182530"/>
              <a:ext cx="463550" cy="463550"/>
            </a:xfrm>
            <a:custGeom>
              <a:avLst/>
              <a:gdLst/>
              <a:ahLst/>
              <a:cxnLst/>
              <a:rect l="l" t="t" r="r" b="b"/>
              <a:pathLst>
                <a:path w="463550" h="463550">
                  <a:moveTo>
                    <a:pt x="463057" y="0"/>
                  </a:moveTo>
                  <a:lnTo>
                    <a:pt x="0" y="0"/>
                  </a:lnTo>
                  <a:lnTo>
                    <a:pt x="0" y="463057"/>
                  </a:lnTo>
                  <a:lnTo>
                    <a:pt x="463057" y="463057"/>
                  </a:lnTo>
                  <a:lnTo>
                    <a:pt x="463057" y="0"/>
                  </a:lnTo>
                  <a:close/>
                </a:path>
              </a:pathLst>
            </a:custGeom>
            <a:solidFill>
              <a:srgbClr val="FFFFFF"/>
            </a:solidFill>
          </p:spPr>
          <p:txBody>
            <a:bodyPr wrap="square" lIns="0" tIns="0" rIns="0" bIns="0" rtlCol="0"/>
            <a:lstStyle/>
            <a:p>
              <a:endParaRPr sz="3567"/>
            </a:p>
          </p:txBody>
        </p:sp>
        <p:sp>
          <p:nvSpPr>
            <p:cNvPr id="14" name="object 14"/>
            <p:cNvSpPr/>
            <p:nvPr/>
          </p:nvSpPr>
          <p:spPr>
            <a:xfrm>
              <a:off x="1007439" y="1182530"/>
              <a:ext cx="463550" cy="463550"/>
            </a:xfrm>
            <a:custGeom>
              <a:avLst/>
              <a:gdLst/>
              <a:ahLst/>
              <a:cxnLst/>
              <a:rect l="l" t="t" r="r" b="b"/>
              <a:pathLst>
                <a:path w="463550" h="463550">
                  <a:moveTo>
                    <a:pt x="0" y="463057"/>
                  </a:moveTo>
                  <a:lnTo>
                    <a:pt x="463057" y="0"/>
                  </a:lnTo>
                </a:path>
              </a:pathLst>
            </a:custGeom>
            <a:ln w="15716">
              <a:solidFill>
                <a:srgbClr val="7F7F7F"/>
              </a:solidFill>
            </a:ln>
          </p:spPr>
          <p:txBody>
            <a:bodyPr wrap="square" lIns="0" tIns="0" rIns="0" bIns="0" rtlCol="0"/>
            <a:lstStyle/>
            <a:p>
              <a:endParaRPr sz="3567"/>
            </a:p>
          </p:txBody>
        </p:sp>
        <p:sp>
          <p:nvSpPr>
            <p:cNvPr id="15" name="object 15"/>
            <p:cNvSpPr/>
            <p:nvPr/>
          </p:nvSpPr>
          <p:spPr>
            <a:xfrm>
              <a:off x="1007439" y="1182530"/>
              <a:ext cx="463550" cy="463550"/>
            </a:xfrm>
            <a:custGeom>
              <a:avLst/>
              <a:gdLst/>
              <a:ahLst/>
              <a:cxnLst/>
              <a:rect l="l" t="t" r="r" b="b"/>
              <a:pathLst>
                <a:path w="463550" h="463550">
                  <a:moveTo>
                    <a:pt x="0" y="463057"/>
                  </a:moveTo>
                  <a:lnTo>
                    <a:pt x="463057" y="463057"/>
                  </a:lnTo>
                  <a:lnTo>
                    <a:pt x="463057" y="0"/>
                  </a:lnTo>
                  <a:lnTo>
                    <a:pt x="0" y="0"/>
                  </a:lnTo>
                  <a:lnTo>
                    <a:pt x="0" y="463057"/>
                  </a:lnTo>
                  <a:close/>
                </a:path>
              </a:pathLst>
            </a:custGeom>
            <a:ln w="15716">
              <a:solidFill>
                <a:srgbClr val="000000"/>
              </a:solidFill>
            </a:ln>
          </p:spPr>
          <p:txBody>
            <a:bodyPr wrap="square" lIns="0" tIns="0" rIns="0" bIns="0" rtlCol="0"/>
            <a:lstStyle/>
            <a:p>
              <a:endParaRPr sz="3567"/>
            </a:p>
          </p:txBody>
        </p:sp>
        <p:sp>
          <p:nvSpPr>
            <p:cNvPr id="16" name="object 16"/>
            <p:cNvSpPr/>
            <p:nvPr/>
          </p:nvSpPr>
          <p:spPr>
            <a:xfrm>
              <a:off x="3137502" y="1182530"/>
              <a:ext cx="463550" cy="463550"/>
            </a:xfrm>
            <a:custGeom>
              <a:avLst/>
              <a:gdLst/>
              <a:ahLst/>
              <a:cxnLst/>
              <a:rect l="l" t="t" r="r" b="b"/>
              <a:pathLst>
                <a:path w="463550" h="463550">
                  <a:moveTo>
                    <a:pt x="463057" y="0"/>
                  </a:moveTo>
                  <a:lnTo>
                    <a:pt x="0" y="0"/>
                  </a:lnTo>
                  <a:lnTo>
                    <a:pt x="0" y="463057"/>
                  </a:lnTo>
                  <a:lnTo>
                    <a:pt x="463057" y="463057"/>
                  </a:lnTo>
                  <a:lnTo>
                    <a:pt x="463057" y="0"/>
                  </a:lnTo>
                  <a:close/>
                </a:path>
              </a:pathLst>
            </a:custGeom>
            <a:solidFill>
              <a:srgbClr val="FFFFFF"/>
            </a:solidFill>
          </p:spPr>
          <p:txBody>
            <a:bodyPr wrap="square" lIns="0" tIns="0" rIns="0" bIns="0" rtlCol="0"/>
            <a:lstStyle/>
            <a:p>
              <a:endParaRPr sz="3567"/>
            </a:p>
          </p:txBody>
        </p:sp>
        <p:sp>
          <p:nvSpPr>
            <p:cNvPr id="17" name="object 17"/>
            <p:cNvSpPr/>
            <p:nvPr/>
          </p:nvSpPr>
          <p:spPr>
            <a:xfrm>
              <a:off x="3137502" y="1182530"/>
              <a:ext cx="463550" cy="463550"/>
            </a:xfrm>
            <a:custGeom>
              <a:avLst/>
              <a:gdLst/>
              <a:ahLst/>
              <a:cxnLst/>
              <a:rect l="l" t="t" r="r" b="b"/>
              <a:pathLst>
                <a:path w="463550" h="463550">
                  <a:moveTo>
                    <a:pt x="0" y="463057"/>
                  </a:moveTo>
                  <a:lnTo>
                    <a:pt x="463057" y="0"/>
                  </a:lnTo>
                </a:path>
              </a:pathLst>
            </a:custGeom>
            <a:ln w="15716">
              <a:solidFill>
                <a:srgbClr val="7F7F7F"/>
              </a:solidFill>
            </a:ln>
          </p:spPr>
          <p:txBody>
            <a:bodyPr wrap="square" lIns="0" tIns="0" rIns="0" bIns="0" rtlCol="0"/>
            <a:lstStyle/>
            <a:p>
              <a:endParaRPr sz="3567"/>
            </a:p>
          </p:txBody>
        </p:sp>
        <p:sp>
          <p:nvSpPr>
            <p:cNvPr id="18" name="object 18"/>
            <p:cNvSpPr/>
            <p:nvPr/>
          </p:nvSpPr>
          <p:spPr>
            <a:xfrm>
              <a:off x="3137502" y="1182530"/>
              <a:ext cx="463550" cy="463550"/>
            </a:xfrm>
            <a:custGeom>
              <a:avLst/>
              <a:gdLst/>
              <a:ahLst/>
              <a:cxnLst/>
              <a:rect l="l" t="t" r="r" b="b"/>
              <a:pathLst>
                <a:path w="463550" h="463550">
                  <a:moveTo>
                    <a:pt x="0" y="463057"/>
                  </a:moveTo>
                  <a:lnTo>
                    <a:pt x="463057" y="463057"/>
                  </a:lnTo>
                  <a:lnTo>
                    <a:pt x="463057" y="0"/>
                  </a:lnTo>
                  <a:lnTo>
                    <a:pt x="0" y="0"/>
                  </a:lnTo>
                  <a:lnTo>
                    <a:pt x="0" y="463057"/>
                  </a:lnTo>
                  <a:close/>
                </a:path>
              </a:pathLst>
            </a:custGeom>
            <a:ln w="15716">
              <a:solidFill>
                <a:srgbClr val="000000"/>
              </a:solidFill>
            </a:ln>
          </p:spPr>
          <p:txBody>
            <a:bodyPr wrap="square" lIns="0" tIns="0" rIns="0" bIns="0" rtlCol="0"/>
            <a:lstStyle/>
            <a:p>
              <a:endParaRPr sz="3567"/>
            </a:p>
          </p:txBody>
        </p:sp>
        <p:sp>
          <p:nvSpPr>
            <p:cNvPr id="19" name="object 19"/>
            <p:cNvSpPr/>
            <p:nvPr/>
          </p:nvSpPr>
          <p:spPr>
            <a:xfrm>
              <a:off x="1539955" y="1182530"/>
              <a:ext cx="463550" cy="463550"/>
            </a:xfrm>
            <a:custGeom>
              <a:avLst/>
              <a:gdLst/>
              <a:ahLst/>
              <a:cxnLst/>
              <a:rect l="l" t="t" r="r" b="b"/>
              <a:pathLst>
                <a:path w="463550" h="463550">
                  <a:moveTo>
                    <a:pt x="463057" y="0"/>
                  </a:moveTo>
                  <a:lnTo>
                    <a:pt x="0" y="0"/>
                  </a:lnTo>
                  <a:lnTo>
                    <a:pt x="0" y="463057"/>
                  </a:lnTo>
                  <a:lnTo>
                    <a:pt x="463057" y="463057"/>
                  </a:lnTo>
                  <a:lnTo>
                    <a:pt x="463057" y="0"/>
                  </a:lnTo>
                  <a:close/>
                </a:path>
              </a:pathLst>
            </a:custGeom>
            <a:solidFill>
              <a:srgbClr val="FFFFFF"/>
            </a:solidFill>
          </p:spPr>
          <p:txBody>
            <a:bodyPr wrap="square" lIns="0" tIns="0" rIns="0" bIns="0" rtlCol="0"/>
            <a:lstStyle/>
            <a:p>
              <a:endParaRPr sz="3567"/>
            </a:p>
          </p:txBody>
        </p:sp>
        <p:sp>
          <p:nvSpPr>
            <p:cNvPr id="20" name="object 20"/>
            <p:cNvSpPr/>
            <p:nvPr/>
          </p:nvSpPr>
          <p:spPr>
            <a:xfrm>
              <a:off x="1539955" y="1182530"/>
              <a:ext cx="463550" cy="463550"/>
            </a:xfrm>
            <a:custGeom>
              <a:avLst/>
              <a:gdLst/>
              <a:ahLst/>
              <a:cxnLst/>
              <a:rect l="l" t="t" r="r" b="b"/>
              <a:pathLst>
                <a:path w="463550" h="463550">
                  <a:moveTo>
                    <a:pt x="0" y="463057"/>
                  </a:moveTo>
                  <a:lnTo>
                    <a:pt x="463057" y="0"/>
                  </a:lnTo>
                </a:path>
              </a:pathLst>
            </a:custGeom>
            <a:ln w="15716">
              <a:solidFill>
                <a:srgbClr val="7F7F7F"/>
              </a:solidFill>
            </a:ln>
          </p:spPr>
          <p:txBody>
            <a:bodyPr wrap="square" lIns="0" tIns="0" rIns="0" bIns="0" rtlCol="0"/>
            <a:lstStyle/>
            <a:p>
              <a:endParaRPr sz="3567"/>
            </a:p>
          </p:txBody>
        </p:sp>
        <p:sp>
          <p:nvSpPr>
            <p:cNvPr id="21" name="object 21"/>
            <p:cNvSpPr/>
            <p:nvPr/>
          </p:nvSpPr>
          <p:spPr>
            <a:xfrm>
              <a:off x="1539955" y="1182530"/>
              <a:ext cx="463550" cy="463550"/>
            </a:xfrm>
            <a:custGeom>
              <a:avLst/>
              <a:gdLst/>
              <a:ahLst/>
              <a:cxnLst/>
              <a:rect l="l" t="t" r="r" b="b"/>
              <a:pathLst>
                <a:path w="463550" h="463550">
                  <a:moveTo>
                    <a:pt x="0" y="463057"/>
                  </a:moveTo>
                  <a:lnTo>
                    <a:pt x="463057" y="463057"/>
                  </a:lnTo>
                  <a:lnTo>
                    <a:pt x="463057" y="0"/>
                  </a:lnTo>
                  <a:lnTo>
                    <a:pt x="0" y="0"/>
                  </a:lnTo>
                  <a:lnTo>
                    <a:pt x="0" y="463057"/>
                  </a:lnTo>
                  <a:close/>
                </a:path>
              </a:pathLst>
            </a:custGeom>
            <a:ln w="15716">
              <a:solidFill>
                <a:srgbClr val="000000"/>
              </a:solidFill>
            </a:ln>
          </p:spPr>
          <p:txBody>
            <a:bodyPr wrap="square" lIns="0" tIns="0" rIns="0" bIns="0" rtlCol="0"/>
            <a:lstStyle/>
            <a:p>
              <a:endParaRPr sz="3567"/>
            </a:p>
          </p:txBody>
        </p:sp>
        <p:sp>
          <p:nvSpPr>
            <p:cNvPr id="22" name="object 22"/>
            <p:cNvSpPr/>
            <p:nvPr/>
          </p:nvSpPr>
          <p:spPr>
            <a:xfrm>
              <a:off x="3670018" y="1182530"/>
              <a:ext cx="463550" cy="463550"/>
            </a:xfrm>
            <a:custGeom>
              <a:avLst/>
              <a:gdLst/>
              <a:ahLst/>
              <a:cxnLst/>
              <a:rect l="l" t="t" r="r" b="b"/>
              <a:pathLst>
                <a:path w="463550" h="463550">
                  <a:moveTo>
                    <a:pt x="463057" y="0"/>
                  </a:moveTo>
                  <a:lnTo>
                    <a:pt x="0" y="0"/>
                  </a:lnTo>
                  <a:lnTo>
                    <a:pt x="0" y="463057"/>
                  </a:lnTo>
                  <a:lnTo>
                    <a:pt x="463057" y="463057"/>
                  </a:lnTo>
                  <a:lnTo>
                    <a:pt x="463057" y="0"/>
                  </a:lnTo>
                  <a:close/>
                </a:path>
              </a:pathLst>
            </a:custGeom>
            <a:solidFill>
              <a:srgbClr val="FFFFFF"/>
            </a:solidFill>
          </p:spPr>
          <p:txBody>
            <a:bodyPr wrap="square" lIns="0" tIns="0" rIns="0" bIns="0" rtlCol="0"/>
            <a:lstStyle/>
            <a:p>
              <a:endParaRPr sz="3567"/>
            </a:p>
          </p:txBody>
        </p:sp>
        <p:sp>
          <p:nvSpPr>
            <p:cNvPr id="23" name="object 23"/>
            <p:cNvSpPr/>
            <p:nvPr/>
          </p:nvSpPr>
          <p:spPr>
            <a:xfrm>
              <a:off x="3670018" y="1182530"/>
              <a:ext cx="463550" cy="463550"/>
            </a:xfrm>
            <a:custGeom>
              <a:avLst/>
              <a:gdLst/>
              <a:ahLst/>
              <a:cxnLst/>
              <a:rect l="l" t="t" r="r" b="b"/>
              <a:pathLst>
                <a:path w="463550" h="463550">
                  <a:moveTo>
                    <a:pt x="0" y="463057"/>
                  </a:moveTo>
                  <a:lnTo>
                    <a:pt x="463057" y="0"/>
                  </a:lnTo>
                </a:path>
              </a:pathLst>
            </a:custGeom>
            <a:ln w="15716">
              <a:solidFill>
                <a:srgbClr val="7F7F7F"/>
              </a:solidFill>
            </a:ln>
          </p:spPr>
          <p:txBody>
            <a:bodyPr wrap="square" lIns="0" tIns="0" rIns="0" bIns="0" rtlCol="0"/>
            <a:lstStyle/>
            <a:p>
              <a:endParaRPr sz="3567"/>
            </a:p>
          </p:txBody>
        </p:sp>
        <p:sp>
          <p:nvSpPr>
            <p:cNvPr id="24" name="object 24"/>
            <p:cNvSpPr/>
            <p:nvPr/>
          </p:nvSpPr>
          <p:spPr>
            <a:xfrm>
              <a:off x="3670018" y="1182530"/>
              <a:ext cx="463550" cy="463550"/>
            </a:xfrm>
            <a:custGeom>
              <a:avLst/>
              <a:gdLst/>
              <a:ahLst/>
              <a:cxnLst/>
              <a:rect l="l" t="t" r="r" b="b"/>
              <a:pathLst>
                <a:path w="463550" h="463550">
                  <a:moveTo>
                    <a:pt x="0" y="463057"/>
                  </a:moveTo>
                  <a:lnTo>
                    <a:pt x="463057" y="463057"/>
                  </a:lnTo>
                  <a:lnTo>
                    <a:pt x="463057" y="0"/>
                  </a:lnTo>
                  <a:lnTo>
                    <a:pt x="0" y="0"/>
                  </a:lnTo>
                  <a:lnTo>
                    <a:pt x="0" y="463057"/>
                  </a:lnTo>
                  <a:close/>
                </a:path>
              </a:pathLst>
            </a:custGeom>
            <a:ln w="15716">
              <a:solidFill>
                <a:srgbClr val="000000"/>
              </a:solidFill>
            </a:ln>
          </p:spPr>
          <p:txBody>
            <a:bodyPr wrap="square" lIns="0" tIns="0" rIns="0" bIns="0" rtlCol="0"/>
            <a:lstStyle/>
            <a:p>
              <a:endParaRPr sz="3567"/>
            </a:p>
          </p:txBody>
        </p:sp>
      </p:grpSp>
      <p:sp>
        <p:nvSpPr>
          <p:cNvPr id="25" name="object 25"/>
          <p:cNvSpPr txBox="1"/>
          <p:nvPr/>
        </p:nvSpPr>
        <p:spPr>
          <a:xfrm>
            <a:off x="3007744" y="2057318"/>
            <a:ext cx="6713290" cy="1231763"/>
          </a:xfrm>
          <a:prstGeom prst="rect">
            <a:avLst/>
          </a:prstGeom>
        </p:spPr>
        <p:txBody>
          <a:bodyPr vert="horz" wrap="square" lIns="0" tIns="231536" rIns="0" bIns="0" rtlCol="0">
            <a:spAutoFit/>
          </a:bodyPr>
          <a:lstStyle/>
          <a:p>
            <a:pPr marL="562496">
              <a:spcBef>
                <a:spcPts val="1823"/>
              </a:spcBef>
              <a:tabLst>
                <a:tab pos="1617018" algn="l"/>
                <a:tab pos="3727320" algn="l"/>
                <a:tab pos="4783100" algn="l"/>
                <a:tab pos="5838881" algn="l"/>
              </a:tabLst>
            </a:pPr>
            <a:r>
              <a:rPr sz="3864" spc="-371" baseline="2136" dirty="0">
                <a:latin typeface="Trebuchet MS"/>
                <a:cs typeface="Trebuchet MS"/>
              </a:rPr>
              <a:t>1	</a:t>
            </a:r>
            <a:r>
              <a:rPr sz="2576" spc="-79" dirty="0">
                <a:latin typeface="Trebuchet MS"/>
                <a:cs typeface="Trebuchet MS"/>
              </a:rPr>
              <a:t>2	</a:t>
            </a:r>
            <a:r>
              <a:rPr sz="2576" spc="-10" dirty="0">
                <a:latin typeface="Trebuchet MS"/>
                <a:cs typeface="Trebuchet MS"/>
              </a:rPr>
              <a:t>N-3	</a:t>
            </a:r>
            <a:r>
              <a:rPr sz="2576" spc="-20" dirty="0">
                <a:latin typeface="Trebuchet MS"/>
                <a:cs typeface="Trebuchet MS"/>
              </a:rPr>
              <a:t>N-2	</a:t>
            </a:r>
            <a:r>
              <a:rPr sz="2576" spc="-79" dirty="0">
                <a:latin typeface="Trebuchet MS"/>
                <a:cs typeface="Trebuchet MS"/>
              </a:rPr>
              <a:t>N-1</a:t>
            </a:r>
            <a:endParaRPr sz="2576">
              <a:latin typeface="Trebuchet MS"/>
              <a:cs typeface="Trebuchet MS"/>
            </a:endParaRPr>
          </a:p>
          <a:p>
            <a:pPr>
              <a:spcBef>
                <a:spcPts val="1623"/>
              </a:spcBef>
              <a:tabLst>
                <a:tab pos="772645" algn="l"/>
                <a:tab pos="1805775" algn="l"/>
                <a:tab pos="4301141" algn="l"/>
                <a:tab pos="5359438" algn="l"/>
                <a:tab pos="6436611" algn="l"/>
              </a:tabLst>
            </a:pPr>
            <a:r>
              <a:rPr sz="2576" spc="99" dirty="0">
                <a:latin typeface="Trebuchet MS"/>
                <a:cs typeface="Trebuchet MS"/>
              </a:rPr>
              <a:t>-N	</a:t>
            </a:r>
            <a:r>
              <a:rPr sz="2576" spc="50" dirty="0">
                <a:latin typeface="Trebuchet MS"/>
                <a:cs typeface="Trebuchet MS"/>
              </a:rPr>
              <a:t>-N</a:t>
            </a:r>
            <a:r>
              <a:rPr sz="2576" spc="-139" dirty="0">
                <a:latin typeface="Trebuchet MS"/>
                <a:cs typeface="Trebuchet MS"/>
              </a:rPr>
              <a:t>+</a:t>
            </a:r>
            <a:r>
              <a:rPr sz="2576" spc="-248" dirty="0">
                <a:latin typeface="Trebuchet MS"/>
                <a:cs typeface="Trebuchet MS"/>
              </a:rPr>
              <a:t>1</a:t>
            </a:r>
            <a:r>
              <a:rPr sz="2576" dirty="0">
                <a:latin typeface="Trebuchet MS"/>
                <a:cs typeface="Trebuchet MS"/>
              </a:rPr>
              <a:t>	</a:t>
            </a:r>
            <a:r>
              <a:rPr sz="2576" spc="50" dirty="0">
                <a:latin typeface="Trebuchet MS"/>
                <a:cs typeface="Trebuchet MS"/>
              </a:rPr>
              <a:t>-N</a:t>
            </a:r>
            <a:r>
              <a:rPr sz="2576" spc="-119" dirty="0">
                <a:latin typeface="Trebuchet MS"/>
                <a:cs typeface="Trebuchet MS"/>
              </a:rPr>
              <a:t>+</a:t>
            </a:r>
            <a:r>
              <a:rPr sz="2576" spc="-79" dirty="0">
                <a:latin typeface="Trebuchet MS"/>
                <a:cs typeface="Trebuchet MS"/>
              </a:rPr>
              <a:t>2</a:t>
            </a:r>
            <a:r>
              <a:rPr sz="2576" dirty="0">
                <a:latin typeface="Trebuchet MS"/>
                <a:cs typeface="Trebuchet MS"/>
              </a:rPr>
              <a:t>	</a:t>
            </a:r>
            <a:r>
              <a:rPr sz="2576" spc="-69" dirty="0">
                <a:latin typeface="Trebuchet MS"/>
                <a:cs typeface="Trebuchet MS"/>
              </a:rPr>
              <a:t>-3</a:t>
            </a:r>
            <a:r>
              <a:rPr sz="2576" dirty="0">
                <a:latin typeface="Trebuchet MS"/>
                <a:cs typeface="Trebuchet MS"/>
              </a:rPr>
              <a:t>	</a:t>
            </a:r>
            <a:r>
              <a:rPr sz="2576" spc="-79" dirty="0">
                <a:latin typeface="Trebuchet MS"/>
                <a:cs typeface="Trebuchet MS"/>
              </a:rPr>
              <a:t>-2</a:t>
            </a:r>
            <a:r>
              <a:rPr sz="2576" dirty="0">
                <a:latin typeface="Trebuchet MS"/>
                <a:cs typeface="Trebuchet MS"/>
              </a:rPr>
              <a:t>	</a:t>
            </a:r>
            <a:r>
              <a:rPr sz="2576" spc="-99" dirty="0">
                <a:latin typeface="Trebuchet MS"/>
                <a:cs typeface="Trebuchet MS"/>
              </a:rPr>
              <a:t>-</a:t>
            </a:r>
            <a:r>
              <a:rPr sz="2576" spc="-248" dirty="0">
                <a:latin typeface="Trebuchet MS"/>
                <a:cs typeface="Trebuchet MS"/>
              </a:rPr>
              <a:t>1</a:t>
            </a:r>
            <a:endParaRPr sz="2576">
              <a:latin typeface="Trebuchet MS"/>
              <a:cs typeface="Trebuchet MS"/>
            </a:endParaRPr>
          </a:p>
        </p:txBody>
      </p:sp>
      <p:sp>
        <p:nvSpPr>
          <p:cNvPr id="26" name="object 26"/>
          <p:cNvSpPr/>
          <p:nvPr/>
        </p:nvSpPr>
        <p:spPr>
          <a:xfrm>
            <a:off x="5742152" y="2756286"/>
            <a:ext cx="704675" cy="91859"/>
          </a:xfrm>
          <a:custGeom>
            <a:avLst/>
            <a:gdLst/>
            <a:ahLst/>
            <a:cxnLst/>
            <a:rect l="l" t="t" r="r" b="b"/>
            <a:pathLst>
              <a:path w="355600" h="46355">
                <a:moveTo>
                  <a:pt x="46304" y="23164"/>
                </a:moveTo>
                <a:lnTo>
                  <a:pt x="46291" y="16979"/>
                </a:lnTo>
                <a:lnTo>
                  <a:pt x="43853" y="11099"/>
                </a:lnTo>
                <a:lnTo>
                  <a:pt x="35153" y="2438"/>
                </a:lnTo>
                <a:lnTo>
                  <a:pt x="29273" y="0"/>
                </a:lnTo>
                <a:lnTo>
                  <a:pt x="16992" y="12"/>
                </a:lnTo>
                <a:lnTo>
                  <a:pt x="11112" y="2451"/>
                </a:lnTo>
                <a:lnTo>
                  <a:pt x="2438" y="11137"/>
                </a:lnTo>
                <a:lnTo>
                  <a:pt x="0" y="17030"/>
                </a:lnTo>
                <a:lnTo>
                  <a:pt x="0" y="29298"/>
                </a:lnTo>
                <a:lnTo>
                  <a:pt x="2438" y="35179"/>
                </a:lnTo>
                <a:lnTo>
                  <a:pt x="11112" y="43865"/>
                </a:lnTo>
                <a:lnTo>
                  <a:pt x="16992" y="46304"/>
                </a:lnTo>
                <a:lnTo>
                  <a:pt x="29273" y="46316"/>
                </a:lnTo>
                <a:lnTo>
                  <a:pt x="35153" y="43891"/>
                </a:lnTo>
                <a:lnTo>
                  <a:pt x="43853" y="35217"/>
                </a:lnTo>
                <a:lnTo>
                  <a:pt x="46291" y="29337"/>
                </a:lnTo>
                <a:lnTo>
                  <a:pt x="46304" y="23164"/>
                </a:lnTo>
                <a:close/>
              </a:path>
              <a:path w="355600" h="46355">
                <a:moveTo>
                  <a:pt x="200660" y="23164"/>
                </a:moveTo>
                <a:lnTo>
                  <a:pt x="200647" y="16979"/>
                </a:lnTo>
                <a:lnTo>
                  <a:pt x="198196" y="11099"/>
                </a:lnTo>
                <a:lnTo>
                  <a:pt x="189509" y="2438"/>
                </a:lnTo>
                <a:lnTo>
                  <a:pt x="183616" y="0"/>
                </a:lnTo>
                <a:lnTo>
                  <a:pt x="171348" y="12"/>
                </a:lnTo>
                <a:lnTo>
                  <a:pt x="165468" y="2451"/>
                </a:lnTo>
                <a:lnTo>
                  <a:pt x="156794" y="11137"/>
                </a:lnTo>
                <a:lnTo>
                  <a:pt x="154355" y="17030"/>
                </a:lnTo>
                <a:lnTo>
                  <a:pt x="154355" y="29298"/>
                </a:lnTo>
                <a:lnTo>
                  <a:pt x="156794" y="35179"/>
                </a:lnTo>
                <a:lnTo>
                  <a:pt x="165468" y="43865"/>
                </a:lnTo>
                <a:lnTo>
                  <a:pt x="171348" y="46304"/>
                </a:lnTo>
                <a:lnTo>
                  <a:pt x="183616" y="46316"/>
                </a:lnTo>
                <a:lnTo>
                  <a:pt x="189509" y="43891"/>
                </a:lnTo>
                <a:lnTo>
                  <a:pt x="198196" y="35217"/>
                </a:lnTo>
                <a:lnTo>
                  <a:pt x="200647" y="29337"/>
                </a:lnTo>
                <a:lnTo>
                  <a:pt x="200660" y="23164"/>
                </a:lnTo>
                <a:close/>
              </a:path>
              <a:path w="355600" h="46355">
                <a:moveTo>
                  <a:pt x="355015" y="23164"/>
                </a:moveTo>
                <a:lnTo>
                  <a:pt x="355003" y="16979"/>
                </a:lnTo>
                <a:lnTo>
                  <a:pt x="352552" y="11099"/>
                </a:lnTo>
                <a:lnTo>
                  <a:pt x="343865" y="2438"/>
                </a:lnTo>
                <a:lnTo>
                  <a:pt x="337972" y="0"/>
                </a:lnTo>
                <a:lnTo>
                  <a:pt x="325704" y="12"/>
                </a:lnTo>
                <a:lnTo>
                  <a:pt x="319811" y="2451"/>
                </a:lnTo>
                <a:lnTo>
                  <a:pt x="311137" y="11137"/>
                </a:lnTo>
                <a:lnTo>
                  <a:pt x="308698" y="17030"/>
                </a:lnTo>
                <a:lnTo>
                  <a:pt x="308698" y="29298"/>
                </a:lnTo>
                <a:lnTo>
                  <a:pt x="311137" y="35179"/>
                </a:lnTo>
                <a:lnTo>
                  <a:pt x="319811" y="43865"/>
                </a:lnTo>
                <a:lnTo>
                  <a:pt x="325704" y="46304"/>
                </a:lnTo>
                <a:lnTo>
                  <a:pt x="337972" y="46316"/>
                </a:lnTo>
                <a:lnTo>
                  <a:pt x="343865" y="43891"/>
                </a:lnTo>
                <a:lnTo>
                  <a:pt x="352552" y="35217"/>
                </a:lnTo>
                <a:lnTo>
                  <a:pt x="355003" y="29337"/>
                </a:lnTo>
                <a:lnTo>
                  <a:pt x="355015" y="23164"/>
                </a:lnTo>
                <a:close/>
              </a:path>
            </a:pathLst>
          </a:custGeom>
          <a:solidFill>
            <a:srgbClr val="000000"/>
          </a:solidFill>
        </p:spPr>
        <p:txBody>
          <a:bodyPr wrap="square" lIns="0" tIns="0" rIns="0" bIns="0" rtlCol="0"/>
          <a:lstStyle/>
          <a:p>
            <a:endParaRPr sz="3567"/>
          </a:p>
        </p:txBody>
      </p:sp>
      <p:sp>
        <p:nvSpPr>
          <p:cNvPr id="27" name="object 27"/>
          <p:cNvSpPr txBox="1"/>
          <p:nvPr/>
        </p:nvSpPr>
        <p:spPr>
          <a:xfrm>
            <a:off x="2444322" y="3874470"/>
            <a:ext cx="7084503" cy="859183"/>
          </a:xfrm>
          <a:prstGeom prst="rect">
            <a:avLst/>
          </a:prstGeom>
        </p:spPr>
        <p:txBody>
          <a:bodyPr vert="horz" wrap="square" lIns="0" tIns="167360" rIns="0" bIns="0" rtlCol="0">
            <a:spAutoFit/>
          </a:bodyPr>
          <a:lstStyle/>
          <a:p>
            <a:pPr marL="346054" indent="-271810">
              <a:spcBef>
                <a:spcPts val="1318"/>
              </a:spcBef>
              <a:buClr>
                <a:srgbClr val="00007F"/>
              </a:buClr>
              <a:buSzPct val="88888"/>
              <a:buFont typeface="Lucida Sans Unicode"/>
              <a:buChar char="►"/>
              <a:tabLst>
                <a:tab pos="347313" algn="l"/>
              </a:tabLst>
            </a:pPr>
            <a:r>
              <a:rPr sz="1784" spc="40" dirty="0">
                <a:latin typeface="Trebuchet MS"/>
                <a:cs typeface="Trebuchet MS"/>
              </a:rPr>
              <a:t>indexing</a:t>
            </a:r>
            <a:r>
              <a:rPr sz="1784" spc="-79" dirty="0">
                <a:latin typeface="Trebuchet MS"/>
                <a:cs typeface="Trebuchet MS"/>
              </a:rPr>
              <a:t> </a:t>
            </a:r>
            <a:r>
              <a:rPr sz="1784" spc="30" dirty="0">
                <a:latin typeface="Trebuchet MS"/>
                <a:cs typeface="Trebuchet MS"/>
              </a:rPr>
              <a:t>starts</a:t>
            </a:r>
            <a:r>
              <a:rPr sz="1784" spc="-79" dirty="0">
                <a:latin typeface="Trebuchet MS"/>
                <a:cs typeface="Trebuchet MS"/>
              </a:rPr>
              <a:t> </a:t>
            </a:r>
            <a:r>
              <a:rPr sz="1784" dirty="0">
                <a:latin typeface="Trebuchet MS"/>
                <a:cs typeface="Trebuchet MS"/>
              </a:rPr>
              <a:t>at</a:t>
            </a:r>
            <a:r>
              <a:rPr sz="1784" spc="-79" dirty="0">
                <a:latin typeface="Trebuchet MS"/>
                <a:cs typeface="Trebuchet MS"/>
              </a:rPr>
              <a:t> </a:t>
            </a:r>
            <a:r>
              <a:rPr sz="1784" spc="79" dirty="0">
                <a:latin typeface="Trebuchet MS"/>
                <a:cs typeface="Trebuchet MS"/>
              </a:rPr>
              <a:t>0</a:t>
            </a:r>
            <a:endParaRPr sz="1784">
              <a:latin typeface="Trebuchet MS"/>
              <a:cs typeface="Trebuchet MS"/>
            </a:endParaRPr>
          </a:p>
          <a:p>
            <a:pPr marL="346054" indent="-271810">
              <a:spcBef>
                <a:spcPts val="1139"/>
              </a:spcBef>
              <a:buClr>
                <a:srgbClr val="00007F"/>
              </a:buClr>
              <a:buSzPct val="88888"/>
              <a:buFont typeface="Lucida Sans Unicode"/>
              <a:buChar char="►"/>
              <a:tabLst>
                <a:tab pos="347313" algn="l"/>
              </a:tabLst>
            </a:pPr>
            <a:r>
              <a:rPr sz="1784" spc="20" dirty="0">
                <a:latin typeface="Trebuchet MS"/>
                <a:cs typeface="Trebuchet MS"/>
              </a:rPr>
              <a:t>negative</a:t>
            </a:r>
            <a:r>
              <a:rPr sz="1784" spc="-50" dirty="0">
                <a:latin typeface="Trebuchet MS"/>
                <a:cs typeface="Trebuchet MS"/>
              </a:rPr>
              <a:t> </a:t>
            </a:r>
            <a:r>
              <a:rPr sz="1784" spc="40" dirty="0">
                <a:latin typeface="Trebuchet MS"/>
                <a:cs typeface="Trebuchet MS"/>
              </a:rPr>
              <a:t>indices</a:t>
            </a:r>
            <a:r>
              <a:rPr sz="1784" spc="-40" dirty="0">
                <a:latin typeface="Trebuchet MS"/>
                <a:cs typeface="Trebuchet MS"/>
              </a:rPr>
              <a:t> </a:t>
            </a:r>
            <a:r>
              <a:rPr sz="1784" spc="40" dirty="0">
                <a:latin typeface="Trebuchet MS"/>
                <a:cs typeface="Trebuchet MS"/>
              </a:rPr>
              <a:t>count</a:t>
            </a:r>
            <a:r>
              <a:rPr sz="1784" spc="-50" dirty="0">
                <a:latin typeface="Trebuchet MS"/>
                <a:cs typeface="Trebuchet MS"/>
              </a:rPr>
              <a:t> </a:t>
            </a:r>
            <a:r>
              <a:rPr sz="1784" spc="20" dirty="0">
                <a:latin typeface="Trebuchet MS"/>
                <a:cs typeface="Trebuchet MS"/>
              </a:rPr>
              <a:t>from</a:t>
            </a:r>
            <a:r>
              <a:rPr sz="1784" spc="-40" dirty="0">
                <a:latin typeface="Trebuchet MS"/>
                <a:cs typeface="Trebuchet MS"/>
              </a:rPr>
              <a:t> </a:t>
            </a:r>
            <a:r>
              <a:rPr sz="1784" spc="20" dirty="0">
                <a:latin typeface="Trebuchet MS"/>
                <a:cs typeface="Trebuchet MS"/>
              </a:rPr>
              <a:t>the</a:t>
            </a:r>
            <a:r>
              <a:rPr sz="1784" spc="-50" dirty="0">
                <a:latin typeface="Trebuchet MS"/>
                <a:cs typeface="Trebuchet MS"/>
              </a:rPr>
              <a:t> </a:t>
            </a:r>
            <a:r>
              <a:rPr sz="1784" spc="69" dirty="0">
                <a:latin typeface="Trebuchet MS"/>
                <a:cs typeface="Trebuchet MS"/>
              </a:rPr>
              <a:t>end</a:t>
            </a:r>
            <a:r>
              <a:rPr sz="1784" spc="-40" dirty="0">
                <a:latin typeface="Trebuchet MS"/>
                <a:cs typeface="Trebuchet MS"/>
              </a:rPr>
              <a:t> </a:t>
            </a:r>
            <a:r>
              <a:rPr sz="1784" spc="30" dirty="0">
                <a:latin typeface="Trebuchet MS"/>
                <a:cs typeface="Trebuchet MS"/>
              </a:rPr>
              <a:t>of</a:t>
            </a:r>
            <a:r>
              <a:rPr sz="1784" spc="-40" dirty="0">
                <a:latin typeface="Trebuchet MS"/>
                <a:cs typeface="Trebuchet MS"/>
              </a:rPr>
              <a:t> </a:t>
            </a:r>
            <a:r>
              <a:rPr sz="1784" spc="20" dirty="0">
                <a:latin typeface="Trebuchet MS"/>
                <a:cs typeface="Trebuchet MS"/>
              </a:rPr>
              <a:t>the</a:t>
            </a:r>
            <a:r>
              <a:rPr sz="1784" spc="-50" dirty="0">
                <a:latin typeface="Trebuchet MS"/>
                <a:cs typeface="Trebuchet MS"/>
              </a:rPr>
              <a:t> </a:t>
            </a:r>
            <a:r>
              <a:rPr sz="1784" spc="20" dirty="0">
                <a:latin typeface="Trebuchet MS"/>
                <a:cs typeface="Trebuchet MS"/>
              </a:rPr>
              <a:t>list</a:t>
            </a:r>
            <a:r>
              <a:rPr sz="1784" spc="-40" dirty="0">
                <a:latin typeface="Trebuchet MS"/>
                <a:cs typeface="Trebuchet MS"/>
              </a:rPr>
              <a:t> </a:t>
            </a:r>
            <a:r>
              <a:rPr sz="1784" spc="10" dirty="0">
                <a:latin typeface="Trebuchet MS"/>
                <a:cs typeface="Trebuchet MS"/>
              </a:rPr>
              <a:t>to</a:t>
            </a:r>
            <a:r>
              <a:rPr sz="1784" spc="-50" dirty="0">
                <a:latin typeface="Trebuchet MS"/>
                <a:cs typeface="Trebuchet MS"/>
              </a:rPr>
              <a:t> </a:t>
            </a:r>
            <a:r>
              <a:rPr sz="1784" spc="20" dirty="0">
                <a:latin typeface="Trebuchet MS"/>
                <a:cs typeface="Trebuchet MS"/>
              </a:rPr>
              <a:t>the</a:t>
            </a:r>
            <a:r>
              <a:rPr sz="1784" spc="-40" dirty="0">
                <a:latin typeface="Trebuchet MS"/>
                <a:cs typeface="Trebuchet MS"/>
              </a:rPr>
              <a:t> </a:t>
            </a:r>
            <a:r>
              <a:rPr sz="1784" spc="50" dirty="0">
                <a:latin typeface="Trebuchet MS"/>
                <a:cs typeface="Trebuchet MS"/>
              </a:rPr>
              <a:t>beginning</a:t>
            </a:r>
            <a:endParaRPr sz="1784">
              <a:latin typeface="Trebuchet MS"/>
              <a:cs typeface="Trebuchet MS"/>
            </a:endParaRPr>
          </a:p>
        </p:txBody>
      </p:sp>
    </p:spTree>
  </p:cSld>
  <p:clrMapOvr>
    <a:masterClrMapping/>
  </p:clrMapOvr>
  <p:transition>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5" y="159422"/>
            <a:ext cx="2531397" cy="492160"/>
          </a:xfrm>
          <a:prstGeom prst="rect">
            <a:avLst/>
          </a:prstGeom>
        </p:spPr>
        <p:txBody>
          <a:bodyPr vert="horz" wrap="square" lIns="0" tIns="30200" rIns="0" bIns="0" rtlCol="0" anchor="ctr">
            <a:spAutoFit/>
          </a:bodyPr>
          <a:lstStyle/>
          <a:p>
            <a:pPr marL="25168">
              <a:lnSpc>
                <a:spcPct val="100000"/>
              </a:lnSpc>
              <a:spcBef>
                <a:spcPts val="238"/>
              </a:spcBef>
            </a:pPr>
            <a:r>
              <a:rPr sz="3000" spc="-30" dirty="0">
                <a:solidFill>
                  <a:schemeClr val="accent1"/>
                </a:solidFill>
                <a:latin typeface="Lucida Sans Unicode"/>
                <a:cs typeface="Lucida Sans Unicode"/>
              </a:rPr>
              <a:t>List</a:t>
            </a:r>
            <a:r>
              <a:rPr sz="3000" spc="-149" dirty="0">
                <a:solidFill>
                  <a:schemeClr val="accent1"/>
                </a:solidFill>
                <a:latin typeface="Lucida Sans Unicode"/>
                <a:cs typeface="Lucida Sans Unicode"/>
              </a:rPr>
              <a:t> </a:t>
            </a:r>
            <a:r>
              <a:rPr sz="3000" spc="-59" dirty="0">
                <a:solidFill>
                  <a:schemeClr val="accent1"/>
                </a:solidFill>
                <a:latin typeface="Lucida Sans Unicode"/>
                <a:cs typeface="Lucida Sans Unicode"/>
              </a:rPr>
              <a:t>slicing</a:t>
            </a:r>
            <a:endParaRPr sz="3000" dirty="0">
              <a:solidFill>
                <a:schemeClr val="accent1"/>
              </a:solidFill>
              <a:latin typeface="Lucida Sans Unicode"/>
              <a:cs typeface="Lucida Sans Unicode"/>
            </a:endParaRPr>
          </a:p>
        </p:txBody>
      </p:sp>
      <p:sp>
        <p:nvSpPr>
          <p:cNvPr id="3" name="object 3"/>
          <p:cNvSpPr txBox="1"/>
          <p:nvPr/>
        </p:nvSpPr>
        <p:spPr>
          <a:xfrm>
            <a:off x="2216410" y="716685"/>
            <a:ext cx="3840480" cy="306329"/>
          </a:xfrm>
          <a:prstGeom prst="rect">
            <a:avLst/>
          </a:prstGeom>
        </p:spPr>
        <p:txBody>
          <a:bodyPr vert="horz" wrap="square" lIns="0" tIns="31459" rIns="0" bIns="0" rtlCol="0">
            <a:spAutoFit/>
          </a:bodyPr>
          <a:lstStyle/>
          <a:p>
            <a:pPr marL="25168">
              <a:spcBef>
                <a:spcPts val="248"/>
              </a:spcBef>
            </a:pPr>
            <a:r>
              <a:rPr sz="1784" spc="40" dirty="0">
                <a:latin typeface="Trebuchet MS"/>
                <a:cs typeface="Trebuchet MS"/>
              </a:rPr>
              <a:t>basic</a:t>
            </a:r>
            <a:r>
              <a:rPr sz="1784" spc="-89" dirty="0">
                <a:latin typeface="Trebuchet MS"/>
                <a:cs typeface="Trebuchet MS"/>
              </a:rPr>
              <a:t> </a:t>
            </a:r>
            <a:r>
              <a:rPr sz="1784" spc="-10" dirty="0">
                <a:latin typeface="Trebuchet MS"/>
                <a:cs typeface="Trebuchet MS"/>
              </a:rPr>
              <a:t>syntax: </a:t>
            </a:r>
            <a:r>
              <a:rPr sz="1784" spc="30" dirty="0">
                <a:latin typeface="Courier New"/>
                <a:cs typeface="Courier New"/>
              </a:rPr>
              <a:t>[start:stop:step]</a:t>
            </a:r>
            <a:endParaRPr sz="1784">
              <a:latin typeface="Courier New"/>
              <a:cs typeface="Courier New"/>
            </a:endParaRPr>
          </a:p>
        </p:txBody>
      </p:sp>
      <p:grpSp>
        <p:nvGrpSpPr>
          <p:cNvPr id="4" name="object 4"/>
          <p:cNvGrpSpPr/>
          <p:nvPr/>
        </p:nvGrpSpPr>
        <p:grpSpPr>
          <a:xfrm>
            <a:off x="3141184" y="1883245"/>
            <a:ext cx="5907947" cy="869517"/>
            <a:chOff x="813962" y="950341"/>
            <a:chExt cx="2981325" cy="438784"/>
          </a:xfrm>
        </p:grpSpPr>
        <p:sp>
          <p:nvSpPr>
            <p:cNvPr id="5" name="object 5"/>
            <p:cNvSpPr/>
            <p:nvPr/>
          </p:nvSpPr>
          <p:spPr>
            <a:xfrm>
              <a:off x="813955" y="950353"/>
              <a:ext cx="2981325" cy="438784"/>
            </a:xfrm>
            <a:custGeom>
              <a:avLst/>
              <a:gdLst/>
              <a:ahLst/>
              <a:cxnLst/>
              <a:rect l="l" t="t" r="r" b="b"/>
              <a:pathLst>
                <a:path w="2981325" h="438784">
                  <a:moveTo>
                    <a:pt x="1853552" y="0"/>
                  </a:moveTo>
                  <a:lnTo>
                    <a:pt x="0" y="0"/>
                  </a:lnTo>
                  <a:lnTo>
                    <a:pt x="0" y="438327"/>
                  </a:lnTo>
                  <a:lnTo>
                    <a:pt x="1853552" y="438327"/>
                  </a:lnTo>
                  <a:lnTo>
                    <a:pt x="1853552" y="0"/>
                  </a:lnTo>
                  <a:close/>
                </a:path>
                <a:path w="2981325" h="438784">
                  <a:moveTo>
                    <a:pt x="2980702" y="0"/>
                  </a:moveTo>
                  <a:lnTo>
                    <a:pt x="1878596" y="0"/>
                  </a:lnTo>
                  <a:lnTo>
                    <a:pt x="1878596" y="438327"/>
                  </a:lnTo>
                  <a:lnTo>
                    <a:pt x="2980702" y="438327"/>
                  </a:lnTo>
                  <a:lnTo>
                    <a:pt x="2980702" y="0"/>
                  </a:lnTo>
                  <a:close/>
                </a:path>
              </a:pathLst>
            </a:custGeom>
            <a:solidFill>
              <a:srgbClr val="FFB266"/>
            </a:solidFill>
          </p:spPr>
          <p:txBody>
            <a:bodyPr wrap="square" lIns="0" tIns="0" rIns="0" bIns="0" rtlCol="0"/>
            <a:lstStyle/>
            <a:p>
              <a:endParaRPr sz="3567"/>
            </a:p>
          </p:txBody>
        </p:sp>
        <p:sp>
          <p:nvSpPr>
            <p:cNvPr id="6" name="object 6"/>
            <p:cNvSpPr/>
            <p:nvPr/>
          </p:nvSpPr>
          <p:spPr>
            <a:xfrm>
              <a:off x="832748" y="1012961"/>
              <a:ext cx="313690" cy="313690"/>
            </a:xfrm>
            <a:custGeom>
              <a:avLst/>
              <a:gdLst/>
              <a:ahLst/>
              <a:cxnLst/>
              <a:rect l="l" t="t" r="r" b="b"/>
              <a:pathLst>
                <a:path w="313690"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7" name="object 7"/>
            <p:cNvSpPr/>
            <p:nvPr/>
          </p:nvSpPr>
          <p:spPr>
            <a:xfrm>
              <a:off x="832748" y="1012961"/>
              <a:ext cx="313690" cy="313690"/>
            </a:xfrm>
            <a:custGeom>
              <a:avLst/>
              <a:gdLst/>
              <a:ahLst/>
              <a:cxnLst/>
              <a:rect l="l" t="t" r="r" b="b"/>
              <a:pathLst>
                <a:path w="313690"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8" name="object 8"/>
          <p:cNvSpPr txBox="1"/>
          <p:nvPr/>
        </p:nvSpPr>
        <p:spPr>
          <a:xfrm>
            <a:off x="3116365" y="2007336"/>
            <a:ext cx="714742" cy="472718"/>
          </a:xfrm>
          <a:prstGeom prst="rect">
            <a:avLst/>
          </a:prstGeom>
        </p:spPr>
        <p:txBody>
          <a:bodyPr vert="horz" wrap="square" lIns="0" tIns="120801" rIns="0" bIns="0" rtlCol="0">
            <a:spAutoFit/>
          </a:bodyPr>
          <a:lstStyle/>
          <a:p>
            <a:pPr marL="30201" algn="ctr">
              <a:spcBef>
                <a:spcPts val="951"/>
              </a:spcBef>
            </a:pPr>
            <a:r>
              <a:rPr sz="2279" spc="99" dirty="0">
                <a:latin typeface="Trebuchet MS"/>
                <a:cs typeface="Trebuchet MS"/>
              </a:rPr>
              <a:t>0</a:t>
            </a:r>
            <a:endParaRPr sz="2279">
              <a:latin typeface="Trebuchet MS"/>
              <a:cs typeface="Trebuchet MS"/>
            </a:endParaRPr>
          </a:p>
        </p:txBody>
      </p:sp>
      <p:grpSp>
        <p:nvGrpSpPr>
          <p:cNvPr id="9" name="object 9"/>
          <p:cNvGrpSpPr/>
          <p:nvPr/>
        </p:nvGrpSpPr>
        <p:grpSpPr>
          <a:xfrm>
            <a:off x="3912259" y="1996640"/>
            <a:ext cx="643016" cy="643016"/>
            <a:chOff x="1203069" y="1007563"/>
            <a:chExt cx="324485" cy="324485"/>
          </a:xfrm>
        </p:grpSpPr>
        <p:sp>
          <p:nvSpPr>
            <p:cNvPr id="10" name="object 10"/>
            <p:cNvSpPr/>
            <p:nvPr/>
          </p:nvSpPr>
          <p:spPr>
            <a:xfrm>
              <a:off x="1208467" y="1012961"/>
              <a:ext cx="313690" cy="313690"/>
            </a:xfrm>
            <a:custGeom>
              <a:avLst/>
              <a:gdLst/>
              <a:ahLst/>
              <a:cxnLst/>
              <a:rect l="l" t="t" r="r" b="b"/>
              <a:pathLst>
                <a:path w="313690"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11" name="object 11"/>
            <p:cNvSpPr/>
            <p:nvPr/>
          </p:nvSpPr>
          <p:spPr>
            <a:xfrm>
              <a:off x="1208467" y="1012961"/>
              <a:ext cx="313690" cy="313690"/>
            </a:xfrm>
            <a:custGeom>
              <a:avLst/>
              <a:gdLst/>
              <a:ahLst/>
              <a:cxnLst/>
              <a:rect l="l" t="t" r="r" b="b"/>
              <a:pathLst>
                <a:path w="313690"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12" name="object 12"/>
          <p:cNvSpPr txBox="1"/>
          <p:nvPr/>
        </p:nvSpPr>
        <p:spPr>
          <a:xfrm>
            <a:off x="3922955" y="2007335"/>
            <a:ext cx="621624" cy="470177"/>
          </a:xfrm>
          <a:prstGeom prst="rect">
            <a:avLst/>
          </a:prstGeom>
        </p:spPr>
        <p:txBody>
          <a:bodyPr vert="horz" wrap="square" lIns="0" tIns="118285" rIns="0" bIns="0" rtlCol="0">
            <a:spAutoFit/>
          </a:bodyPr>
          <a:lstStyle/>
          <a:p>
            <a:pPr algn="ctr">
              <a:spcBef>
                <a:spcPts val="931"/>
              </a:spcBef>
            </a:pPr>
            <a:r>
              <a:rPr sz="2279" spc="-198" dirty="0">
                <a:latin typeface="Trebuchet MS"/>
                <a:cs typeface="Trebuchet MS"/>
              </a:rPr>
              <a:t>1</a:t>
            </a:r>
            <a:endParaRPr sz="2279">
              <a:latin typeface="Trebuchet MS"/>
              <a:cs typeface="Trebuchet MS"/>
            </a:endParaRPr>
          </a:p>
        </p:txBody>
      </p:sp>
      <p:grpSp>
        <p:nvGrpSpPr>
          <p:cNvPr id="13" name="object 13"/>
          <p:cNvGrpSpPr/>
          <p:nvPr/>
        </p:nvGrpSpPr>
        <p:grpSpPr>
          <a:xfrm>
            <a:off x="4656805" y="1996640"/>
            <a:ext cx="643016" cy="643016"/>
            <a:chOff x="1578789" y="1007563"/>
            <a:chExt cx="324485" cy="324485"/>
          </a:xfrm>
        </p:grpSpPr>
        <p:sp>
          <p:nvSpPr>
            <p:cNvPr id="14" name="object 14"/>
            <p:cNvSpPr/>
            <p:nvPr/>
          </p:nvSpPr>
          <p:spPr>
            <a:xfrm>
              <a:off x="1584186" y="1012961"/>
              <a:ext cx="313690" cy="313690"/>
            </a:xfrm>
            <a:custGeom>
              <a:avLst/>
              <a:gdLst/>
              <a:ahLst/>
              <a:cxnLst/>
              <a:rect l="l" t="t" r="r" b="b"/>
              <a:pathLst>
                <a:path w="313689"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15" name="object 15"/>
            <p:cNvSpPr/>
            <p:nvPr/>
          </p:nvSpPr>
          <p:spPr>
            <a:xfrm>
              <a:off x="1584186" y="1012961"/>
              <a:ext cx="313690" cy="313690"/>
            </a:xfrm>
            <a:custGeom>
              <a:avLst/>
              <a:gdLst/>
              <a:ahLst/>
              <a:cxnLst/>
              <a:rect l="l" t="t" r="r" b="b"/>
              <a:pathLst>
                <a:path w="313689"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16" name="object 16"/>
          <p:cNvSpPr txBox="1"/>
          <p:nvPr/>
        </p:nvSpPr>
        <p:spPr>
          <a:xfrm>
            <a:off x="4667499" y="2007337"/>
            <a:ext cx="621624" cy="473987"/>
          </a:xfrm>
          <a:prstGeom prst="rect">
            <a:avLst/>
          </a:prstGeom>
        </p:spPr>
        <p:txBody>
          <a:bodyPr vert="horz" wrap="square" lIns="0" tIns="122058" rIns="0" bIns="0" rtlCol="0">
            <a:spAutoFit/>
          </a:bodyPr>
          <a:lstStyle/>
          <a:p>
            <a:pPr algn="ctr">
              <a:spcBef>
                <a:spcPts val="959"/>
              </a:spcBef>
            </a:pPr>
            <a:r>
              <a:rPr sz="2279" spc="-50" dirty="0">
                <a:latin typeface="Trebuchet MS"/>
                <a:cs typeface="Trebuchet MS"/>
              </a:rPr>
              <a:t>2</a:t>
            </a:r>
            <a:endParaRPr sz="2279">
              <a:latin typeface="Trebuchet MS"/>
              <a:cs typeface="Trebuchet MS"/>
            </a:endParaRPr>
          </a:p>
        </p:txBody>
      </p:sp>
      <p:grpSp>
        <p:nvGrpSpPr>
          <p:cNvPr id="17" name="object 17"/>
          <p:cNvGrpSpPr/>
          <p:nvPr/>
        </p:nvGrpSpPr>
        <p:grpSpPr>
          <a:xfrm>
            <a:off x="5401349" y="1996640"/>
            <a:ext cx="643016" cy="643016"/>
            <a:chOff x="1954508" y="1007563"/>
            <a:chExt cx="324485" cy="324485"/>
          </a:xfrm>
        </p:grpSpPr>
        <p:sp>
          <p:nvSpPr>
            <p:cNvPr id="18" name="object 18"/>
            <p:cNvSpPr/>
            <p:nvPr/>
          </p:nvSpPr>
          <p:spPr>
            <a:xfrm>
              <a:off x="1959905" y="1012961"/>
              <a:ext cx="313690" cy="313690"/>
            </a:xfrm>
            <a:custGeom>
              <a:avLst/>
              <a:gdLst/>
              <a:ahLst/>
              <a:cxnLst/>
              <a:rect l="l" t="t" r="r" b="b"/>
              <a:pathLst>
                <a:path w="313689"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19" name="object 19"/>
            <p:cNvSpPr/>
            <p:nvPr/>
          </p:nvSpPr>
          <p:spPr>
            <a:xfrm>
              <a:off x="1959905" y="1012961"/>
              <a:ext cx="313690" cy="313690"/>
            </a:xfrm>
            <a:custGeom>
              <a:avLst/>
              <a:gdLst/>
              <a:ahLst/>
              <a:cxnLst/>
              <a:rect l="l" t="t" r="r" b="b"/>
              <a:pathLst>
                <a:path w="313689"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20" name="object 20"/>
          <p:cNvSpPr txBox="1"/>
          <p:nvPr/>
        </p:nvSpPr>
        <p:spPr>
          <a:xfrm>
            <a:off x="5412043" y="2007336"/>
            <a:ext cx="621624" cy="472718"/>
          </a:xfrm>
          <a:prstGeom prst="rect">
            <a:avLst/>
          </a:prstGeom>
        </p:spPr>
        <p:txBody>
          <a:bodyPr vert="horz" wrap="square" lIns="0" tIns="120801" rIns="0" bIns="0" rtlCol="0">
            <a:spAutoFit/>
          </a:bodyPr>
          <a:lstStyle/>
          <a:p>
            <a:pPr algn="ctr">
              <a:spcBef>
                <a:spcPts val="951"/>
              </a:spcBef>
            </a:pPr>
            <a:r>
              <a:rPr sz="2279" spc="-40" dirty="0">
                <a:latin typeface="Trebuchet MS"/>
                <a:cs typeface="Trebuchet MS"/>
              </a:rPr>
              <a:t>3</a:t>
            </a:r>
            <a:endParaRPr sz="2279">
              <a:latin typeface="Trebuchet MS"/>
              <a:cs typeface="Trebuchet MS"/>
            </a:endParaRPr>
          </a:p>
        </p:txBody>
      </p:sp>
      <p:grpSp>
        <p:nvGrpSpPr>
          <p:cNvPr id="21" name="object 21"/>
          <p:cNvGrpSpPr/>
          <p:nvPr/>
        </p:nvGrpSpPr>
        <p:grpSpPr>
          <a:xfrm>
            <a:off x="6145891" y="1996640"/>
            <a:ext cx="643016" cy="643016"/>
            <a:chOff x="2330226" y="1007563"/>
            <a:chExt cx="324485" cy="324485"/>
          </a:xfrm>
        </p:grpSpPr>
        <p:sp>
          <p:nvSpPr>
            <p:cNvPr id="22" name="object 22"/>
            <p:cNvSpPr/>
            <p:nvPr/>
          </p:nvSpPr>
          <p:spPr>
            <a:xfrm>
              <a:off x="2335624" y="1012961"/>
              <a:ext cx="313690" cy="313690"/>
            </a:xfrm>
            <a:custGeom>
              <a:avLst/>
              <a:gdLst/>
              <a:ahLst/>
              <a:cxnLst/>
              <a:rect l="l" t="t" r="r" b="b"/>
              <a:pathLst>
                <a:path w="313689"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23" name="object 23"/>
            <p:cNvSpPr/>
            <p:nvPr/>
          </p:nvSpPr>
          <p:spPr>
            <a:xfrm>
              <a:off x="2335624" y="1012961"/>
              <a:ext cx="313690" cy="313690"/>
            </a:xfrm>
            <a:custGeom>
              <a:avLst/>
              <a:gdLst/>
              <a:ahLst/>
              <a:cxnLst/>
              <a:rect l="l" t="t" r="r" b="b"/>
              <a:pathLst>
                <a:path w="313689"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24" name="object 24"/>
          <p:cNvSpPr txBox="1"/>
          <p:nvPr/>
        </p:nvSpPr>
        <p:spPr>
          <a:xfrm>
            <a:off x="6156587" y="2007337"/>
            <a:ext cx="621624" cy="473987"/>
          </a:xfrm>
          <a:prstGeom prst="rect">
            <a:avLst/>
          </a:prstGeom>
        </p:spPr>
        <p:txBody>
          <a:bodyPr vert="horz" wrap="square" lIns="0" tIns="122058" rIns="0" bIns="0" rtlCol="0">
            <a:spAutoFit/>
          </a:bodyPr>
          <a:lstStyle/>
          <a:p>
            <a:pPr algn="ctr">
              <a:spcBef>
                <a:spcPts val="959"/>
              </a:spcBef>
            </a:pPr>
            <a:r>
              <a:rPr sz="2279" spc="40" dirty="0">
                <a:latin typeface="Trebuchet MS"/>
                <a:cs typeface="Trebuchet MS"/>
              </a:rPr>
              <a:t>4</a:t>
            </a:r>
            <a:endParaRPr sz="2279">
              <a:latin typeface="Trebuchet MS"/>
              <a:cs typeface="Trebuchet MS"/>
            </a:endParaRPr>
          </a:p>
        </p:txBody>
      </p:sp>
      <p:grpSp>
        <p:nvGrpSpPr>
          <p:cNvPr id="25" name="object 25"/>
          <p:cNvGrpSpPr/>
          <p:nvPr/>
        </p:nvGrpSpPr>
        <p:grpSpPr>
          <a:xfrm>
            <a:off x="6890437" y="1996640"/>
            <a:ext cx="643016" cy="643016"/>
            <a:chOff x="2705946" y="1007563"/>
            <a:chExt cx="324485" cy="324485"/>
          </a:xfrm>
        </p:grpSpPr>
        <p:sp>
          <p:nvSpPr>
            <p:cNvPr id="26" name="object 26"/>
            <p:cNvSpPr/>
            <p:nvPr/>
          </p:nvSpPr>
          <p:spPr>
            <a:xfrm>
              <a:off x="2711343" y="1012961"/>
              <a:ext cx="313690" cy="313690"/>
            </a:xfrm>
            <a:custGeom>
              <a:avLst/>
              <a:gdLst/>
              <a:ahLst/>
              <a:cxnLst/>
              <a:rect l="l" t="t" r="r" b="b"/>
              <a:pathLst>
                <a:path w="313689"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27" name="object 27"/>
            <p:cNvSpPr/>
            <p:nvPr/>
          </p:nvSpPr>
          <p:spPr>
            <a:xfrm>
              <a:off x="2711343" y="1012961"/>
              <a:ext cx="313690" cy="313690"/>
            </a:xfrm>
            <a:custGeom>
              <a:avLst/>
              <a:gdLst/>
              <a:ahLst/>
              <a:cxnLst/>
              <a:rect l="l" t="t" r="r" b="b"/>
              <a:pathLst>
                <a:path w="313689"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28" name="object 28"/>
          <p:cNvSpPr txBox="1"/>
          <p:nvPr/>
        </p:nvSpPr>
        <p:spPr>
          <a:xfrm>
            <a:off x="6901131" y="2007337"/>
            <a:ext cx="621624" cy="468906"/>
          </a:xfrm>
          <a:prstGeom prst="rect">
            <a:avLst/>
          </a:prstGeom>
        </p:spPr>
        <p:txBody>
          <a:bodyPr vert="horz" wrap="square" lIns="0" tIns="117026" rIns="0" bIns="0" rtlCol="0">
            <a:spAutoFit/>
          </a:bodyPr>
          <a:lstStyle/>
          <a:p>
            <a:pPr algn="ctr">
              <a:spcBef>
                <a:spcPts val="921"/>
              </a:spcBef>
            </a:pPr>
            <a:r>
              <a:rPr sz="2279" spc="-40" dirty="0">
                <a:latin typeface="Trebuchet MS"/>
                <a:cs typeface="Trebuchet MS"/>
              </a:rPr>
              <a:t>5</a:t>
            </a:r>
            <a:endParaRPr sz="2279">
              <a:latin typeface="Trebuchet MS"/>
              <a:cs typeface="Trebuchet MS"/>
            </a:endParaRPr>
          </a:p>
        </p:txBody>
      </p:sp>
      <p:grpSp>
        <p:nvGrpSpPr>
          <p:cNvPr id="29" name="object 29"/>
          <p:cNvGrpSpPr/>
          <p:nvPr/>
        </p:nvGrpSpPr>
        <p:grpSpPr>
          <a:xfrm>
            <a:off x="7634981" y="1996640"/>
            <a:ext cx="643016" cy="643016"/>
            <a:chOff x="3081665" y="1007563"/>
            <a:chExt cx="324485" cy="324485"/>
          </a:xfrm>
        </p:grpSpPr>
        <p:sp>
          <p:nvSpPr>
            <p:cNvPr id="30" name="object 30"/>
            <p:cNvSpPr/>
            <p:nvPr/>
          </p:nvSpPr>
          <p:spPr>
            <a:xfrm>
              <a:off x="3087062" y="1012961"/>
              <a:ext cx="313690" cy="313690"/>
            </a:xfrm>
            <a:custGeom>
              <a:avLst/>
              <a:gdLst/>
              <a:ahLst/>
              <a:cxnLst/>
              <a:rect l="l" t="t" r="r" b="b"/>
              <a:pathLst>
                <a:path w="313689"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31" name="object 31"/>
            <p:cNvSpPr/>
            <p:nvPr/>
          </p:nvSpPr>
          <p:spPr>
            <a:xfrm>
              <a:off x="3087062" y="1012961"/>
              <a:ext cx="313690" cy="313690"/>
            </a:xfrm>
            <a:custGeom>
              <a:avLst/>
              <a:gdLst/>
              <a:ahLst/>
              <a:cxnLst/>
              <a:rect l="l" t="t" r="r" b="b"/>
              <a:pathLst>
                <a:path w="313689"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32" name="object 32"/>
          <p:cNvSpPr txBox="1"/>
          <p:nvPr/>
        </p:nvSpPr>
        <p:spPr>
          <a:xfrm>
            <a:off x="7645675" y="2007336"/>
            <a:ext cx="621624" cy="472718"/>
          </a:xfrm>
          <a:prstGeom prst="rect">
            <a:avLst/>
          </a:prstGeom>
        </p:spPr>
        <p:txBody>
          <a:bodyPr vert="horz" wrap="square" lIns="0" tIns="120801" rIns="0" bIns="0" rtlCol="0">
            <a:spAutoFit/>
          </a:bodyPr>
          <a:lstStyle/>
          <a:p>
            <a:pPr algn="ctr">
              <a:spcBef>
                <a:spcPts val="951"/>
              </a:spcBef>
            </a:pPr>
            <a:r>
              <a:rPr sz="2279" spc="40" dirty="0">
                <a:latin typeface="Trebuchet MS"/>
                <a:cs typeface="Trebuchet MS"/>
              </a:rPr>
              <a:t>6</a:t>
            </a:r>
            <a:endParaRPr sz="2279">
              <a:latin typeface="Trebuchet MS"/>
              <a:cs typeface="Trebuchet MS"/>
            </a:endParaRPr>
          </a:p>
        </p:txBody>
      </p:sp>
      <p:grpSp>
        <p:nvGrpSpPr>
          <p:cNvPr id="33" name="object 33"/>
          <p:cNvGrpSpPr/>
          <p:nvPr/>
        </p:nvGrpSpPr>
        <p:grpSpPr>
          <a:xfrm>
            <a:off x="8379525" y="1996640"/>
            <a:ext cx="643016" cy="643016"/>
            <a:chOff x="3457384" y="1007563"/>
            <a:chExt cx="324485" cy="324485"/>
          </a:xfrm>
        </p:grpSpPr>
        <p:sp>
          <p:nvSpPr>
            <p:cNvPr id="34" name="object 34"/>
            <p:cNvSpPr/>
            <p:nvPr/>
          </p:nvSpPr>
          <p:spPr>
            <a:xfrm>
              <a:off x="3462781" y="1012961"/>
              <a:ext cx="313690" cy="313690"/>
            </a:xfrm>
            <a:custGeom>
              <a:avLst/>
              <a:gdLst/>
              <a:ahLst/>
              <a:cxnLst/>
              <a:rect l="l" t="t" r="r" b="b"/>
              <a:pathLst>
                <a:path w="313689" h="313690">
                  <a:moveTo>
                    <a:pt x="313099" y="0"/>
                  </a:moveTo>
                  <a:lnTo>
                    <a:pt x="0" y="0"/>
                  </a:lnTo>
                  <a:lnTo>
                    <a:pt x="0" y="313099"/>
                  </a:lnTo>
                  <a:lnTo>
                    <a:pt x="313099" y="313099"/>
                  </a:lnTo>
                  <a:lnTo>
                    <a:pt x="313099" y="0"/>
                  </a:lnTo>
                  <a:close/>
                </a:path>
              </a:pathLst>
            </a:custGeom>
            <a:solidFill>
              <a:srgbClr val="FFFFFF"/>
            </a:solidFill>
          </p:spPr>
          <p:txBody>
            <a:bodyPr wrap="square" lIns="0" tIns="0" rIns="0" bIns="0" rtlCol="0"/>
            <a:lstStyle/>
            <a:p>
              <a:endParaRPr sz="3567"/>
            </a:p>
          </p:txBody>
        </p:sp>
        <p:sp>
          <p:nvSpPr>
            <p:cNvPr id="35" name="object 35"/>
            <p:cNvSpPr/>
            <p:nvPr/>
          </p:nvSpPr>
          <p:spPr>
            <a:xfrm>
              <a:off x="3462781" y="1012961"/>
              <a:ext cx="313690" cy="313690"/>
            </a:xfrm>
            <a:custGeom>
              <a:avLst/>
              <a:gdLst/>
              <a:ahLst/>
              <a:cxnLst/>
              <a:rect l="l" t="t" r="r" b="b"/>
              <a:pathLst>
                <a:path w="313689" h="313690">
                  <a:moveTo>
                    <a:pt x="0" y="313099"/>
                  </a:moveTo>
                  <a:lnTo>
                    <a:pt x="313099" y="313099"/>
                  </a:lnTo>
                  <a:lnTo>
                    <a:pt x="313099" y="0"/>
                  </a:lnTo>
                  <a:lnTo>
                    <a:pt x="0" y="0"/>
                  </a:lnTo>
                  <a:lnTo>
                    <a:pt x="0" y="313099"/>
                  </a:lnTo>
                  <a:close/>
                </a:path>
              </a:pathLst>
            </a:custGeom>
            <a:ln w="10626">
              <a:solidFill>
                <a:srgbClr val="000000"/>
              </a:solidFill>
            </a:ln>
          </p:spPr>
          <p:txBody>
            <a:bodyPr wrap="square" lIns="0" tIns="0" rIns="0" bIns="0" rtlCol="0"/>
            <a:lstStyle/>
            <a:p>
              <a:endParaRPr sz="3567"/>
            </a:p>
          </p:txBody>
        </p:sp>
      </p:grpSp>
      <p:sp>
        <p:nvSpPr>
          <p:cNvPr id="36" name="object 36"/>
          <p:cNvSpPr txBox="1"/>
          <p:nvPr/>
        </p:nvSpPr>
        <p:spPr>
          <a:xfrm>
            <a:off x="8390219" y="2007337"/>
            <a:ext cx="621624" cy="468906"/>
          </a:xfrm>
          <a:prstGeom prst="rect">
            <a:avLst/>
          </a:prstGeom>
        </p:spPr>
        <p:txBody>
          <a:bodyPr vert="horz" wrap="square" lIns="0" tIns="117026" rIns="0" bIns="0" rtlCol="0">
            <a:spAutoFit/>
          </a:bodyPr>
          <a:lstStyle/>
          <a:p>
            <a:pPr algn="ctr">
              <a:spcBef>
                <a:spcPts val="921"/>
              </a:spcBef>
            </a:pPr>
            <a:r>
              <a:rPr sz="2279" spc="-168" dirty="0">
                <a:latin typeface="Trebuchet MS"/>
                <a:cs typeface="Trebuchet MS"/>
              </a:rPr>
              <a:t>7</a:t>
            </a:r>
            <a:endParaRPr sz="2279">
              <a:latin typeface="Trebuchet MS"/>
              <a:cs typeface="Trebuchet MS"/>
            </a:endParaRPr>
          </a:p>
        </p:txBody>
      </p:sp>
      <p:grpSp>
        <p:nvGrpSpPr>
          <p:cNvPr id="37" name="object 37"/>
          <p:cNvGrpSpPr/>
          <p:nvPr/>
        </p:nvGrpSpPr>
        <p:grpSpPr>
          <a:xfrm>
            <a:off x="3066109" y="2689834"/>
            <a:ext cx="6057690" cy="249153"/>
            <a:chOff x="776077" y="1357370"/>
            <a:chExt cx="3056890" cy="125730"/>
          </a:xfrm>
        </p:grpSpPr>
        <p:sp>
          <p:nvSpPr>
            <p:cNvPr id="38" name="object 38"/>
            <p:cNvSpPr/>
            <p:nvPr/>
          </p:nvSpPr>
          <p:spPr>
            <a:xfrm>
              <a:off x="801438"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39" name="object 39"/>
            <p:cNvSpPr/>
            <p:nvPr/>
          </p:nvSpPr>
          <p:spPr>
            <a:xfrm>
              <a:off x="776077"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40" name="object 40"/>
            <p:cNvSpPr/>
            <p:nvPr/>
          </p:nvSpPr>
          <p:spPr>
            <a:xfrm>
              <a:off x="1177157"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41" name="object 41"/>
            <p:cNvSpPr/>
            <p:nvPr/>
          </p:nvSpPr>
          <p:spPr>
            <a:xfrm>
              <a:off x="1151796"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42" name="object 42"/>
            <p:cNvSpPr/>
            <p:nvPr/>
          </p:nvSpPr>
          <p:spPr>
            <a:xfrm>
              <a:off x="1552876"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43" name="object 43"/>
            <p:cNvSpPr/>
            <p:nvPr/>
          </p:nvSpPr>
          <p:spPr>
            <a:xfrm>
              <a:off x="1527515"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44" name="object 44"/>
            <p:cNvSpPr/>
            <p:nvPr/>
          </p:nvSpPr>
          <p:spPr>
            <a:xfrm>
              <a:off x="1928595"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45" name="object 45"/>
            <p:cNvSpPr/>
            <p:nvPr/>
          </p:nvSpPr>
          <p:spPr>
            <a:xfrm>
              <a:off x="1903234"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46" name="object 46"/>
            <p:cNvSpPr/>
            <p:nvPr/>
          </p:nvSpPr>
          <p:spPr>
            <a:xfrm>
              <a:off x="2304314"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47" name="object 47"/>
            <p:cNvSpPr/>
            <p:nvPr/>
          </p:nvSpPr>
          <p:spPr>
            <a:xfrm>
              <a:off x="2278953"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48" name="object 48"/>
            <p:cNvSpPr/>
            <p:nvPr/>
          </p:nvSpPr>
          <p:spPr>
            <a:xfrm>
              <a:off x="2680033"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49" name="object 49"/>
            <p:cNvSpPr/>
            <p:nvPr/>
          </p:nvSpPr>
          <p:spPr>
            <a:xfrm>
              <a:off x="2654672"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50" name="object 50"/>
            <p:cNvSpPr/>
            <p:nvPr/>
          </p:nvSpPr>
          <p:spPr>
            <a:xfrm>
              <a:off x="3055752"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51" name="object 51"/>
            <p:cNvSpPr/>
            <p:nvPr/>
          </p:nvSpPr>
          <p:spPr>
            <a:xfrm>
              <a:off x="3030391"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52" name="object 52"/>
            <p:cNvSpPr/>
            <p:nvPr/>
          </p:nvSpPr>
          <p:spPr>
            <a:xfrm>
              <a:off x="3431471"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53" name="object 53"/>
            <p:cNvSpPr/>
            <p:nvPr/>
          </p:nvSpPr>
          <p:spPr>
            <a:xfrm>
              <a:off x="3406110"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sp>
          <p:nvSpPr>
            <p:cNvPr id="54" name="object 54"/>
            <p:cNvSpPr/>
            <p:nvPr/>
          </p:nvSpPr>
          <p:spPr>
            <a:xfrm>
              <a:off x="3807190" y="1406352"/>
              <a:ext cx="0" cy="76835"/>
            </a:xfrm>
            <a:custGeom>
              <a:avLst/>
              <a:gdLst/>
              <a:ahLst/>
              <a:cxnLst/>
              <a:rect l="l" t="t" r="r" b="b"/>
              <a:pathLst>
                <a:path h="76834">
                  <a:moveTo>
                    <a:pt x="0" y="76257"/>
                  </a:moveTo>
                  <a:lnTo>
                    <a:pt x="0" y="0"/>
                  </a:lnTo>
                </a:path>
              </a:pathLst>
            </a:custGeom>
            <a:ln w="7514">
              <a:solidFill>
                <a:srgbClr val="000000"/>
              </a:solidFill>
            </a:ln>
          </p:spPr>
          <p:txBody>
            <a:bodyPr wrap="square" lIns="0" tIns="0" rIns="0" bIns="0" rtlCol="0"/>
            <a:lstStyle/>
            <a:p>
              <a:endParaRPr sz="3567"/>
            </a:p>
          </p:txBody>
        </p:sp>
        <p:sp>
          <p:nvSpPr>
            <p:cNvPr id="55" name="object 55"/>
            <p:cNvSpPr/>
            <p:nvPr/>
          </p:nvSpPr>
          <p:spPr>
            <a:xfrm>
              <a:off x="3781829" y="1357370"/>
              <a:ext cx="50800" cy="61594"/>
            </a:xfrm>
            <a:custGeom>
              <a:avLst/>
              <a:gdLst/>
              <a:ahLst/>
              <a:cxnLst/>
              <a:rect l="l" t="t" r="r" b="b"/>
              <a:pathLst>
                <a:path w="50800" h="61594">
                  <a:moveTo>
                    <a:pt x="25361" y="0"/>
                  </a:moveTo>
                  <a:lnTo>
                    <a:pt x="0" y="61227"/>
                  </a:lnTo>
                  <a:lnTo>
                    <a:pt x="25361" y="48982"/>
                  </a:lnTo>
                  <a:lnTo>
                    <a:pt x="50722" y="61227"/>
                  </a:lnTo>
                  <a:lnTo>
                    <a:pt x="25361" y="0"/>
                  </a:lnTo>
                  <a:close/>
                </a:path>
              </a:pathLst>
            </a:custGeom>
            <a:solidFill>
              <a:srgbClr val="000000"/>
            </a:solidFill>
          </p:spPr>
          <p:txBody>
            <a:bodyPr wrap="square" lIns="0" tIns="0" rIns="0" bIns="0" rtlCol="0"/>
            <a:lstStyle/>
            <a:p>
              <a:endParaRPr sz="3567"/>
            </a:p>
          </p:txBody>
        </p:sp>
      </p:grpSp>
      <p:sp>
        <p:nvSpPr>
          <p:cNvPr id="56" name="object 56"/>
          <p:cNvSpPr txBox="1"/>
          <p:nvPr/>
        </p:nvSpPr>
        <p:spPr>
          <a:xfrm>
            <a:off x="2393988" y="2944707"/>
            <a:ext cx="6836606" cy="2625297"/>
          </a:xfrm>
          <a:prstGeom prst="rect">
            <a:avLst/>
          </a:prstGeom>
        </p:spPr>
        <p:txBody>
          <a:bodyPr vert="horz" wrap="square" lIns="0" tIns="31459" rIns="0" bIns="0" rtlCol="0">
            <a:spAutoFit/>
          </a:bodyPr>
          <a:lstStyle/>
          <a:p>
            <a:pPr marL="639257">
              <a:spcBef>
                <a:spcPts val="248"/>
              </a:spcBef>
              <a:tabLst>
                <a:tab pos="1403093" algn="l"/>
                <a:tab pos="2137987" algn="l"/>
                <a:tab pos="2881689" algn="l"/>
                <a:tab pos="3621616" algn="l"/>
                <a:tab pos="4370352" algn="l"/>
                <a:tab pos="5110279" algn="l"/>
                <a:tab pos="5867824" algn="l"/>
                <a:tab pos="6596425" algn="l"/>
              </a:tabLst>
            </a:pPr>
            <a:r>
              <a:rPr sz="2279" spc="99" dirty="0">
                <a:latin typeface="Trebuchet MS"/>
                <a:cs typeface="Trebuchet MS"/>
              </a:rPr>
              <a:t>0	</a:t>
            </a:r>
            <a:r>
              <a:rPr sz="3418" spc="-297" baseline="2415" dirty="0">
                <a:latin typeface="Trebuchet MS"/>
                <a:cs typeface="Trebuchet MS"/>
              </a:rPr>
              <a:t>1	</a:t>
            </a:r>
            <a:r>
              <a:rPr sz="2279" spc="-50" dirty="0">
                <a:latin typeface="Trebuchet MS"/>
                <a:cs typeface="Trebuchet MS"/>
              </a:rPr>
              <a:t>2	</a:t>
            </a:r>
            <a:r>
              <a:rPr sz="2279" spc="-40" dirty="0">
                <a:latin typeface="Trebuchet MS"/>
                <a:cs typeface="Trebuchet MS"/>
              </a:rPr>
              <a:t>3	</a:t>
            </a:r>
            <a:r>
              <a:rPr sz="2279" spc="40" dirty="0">
                <a:latin typeface="Trebuchet MS"/>
                <a:cs typeface="Trebuchet MS"/>
              </a:rPr>
              <a:t>4	</a:t>
            </a:r>
            <a:r>
              <a:rPr sz="3418" spc="-59" baseline="2415" dirty="0">
                <a:latin typeface="Trebuchet MS"/>
                <a:cs typeface="Trebuchet MS"/>
              </a:rPr>
              <a:t>5	</a:t>
            </a:r>
            <a:r>
              <a:rPr sz="2279" spc="40" dirty="0">
                <a:latin typeface="Trebuchet MS"/>
                <a:cs typeface="Trebuchet MS"/>
              </a:rPr>
              <a:t>6	</a:t>
            </a:r>
            <a:r>
              <a:rPr sz="3418" spc="-252" baseline="2415" dirty="0">
                <a:latin typeface="Trebuchet MS"/>
                <a:cs typeface="Trebuchet MS"/>
              </a:rPr>
              <a:t>7	</a:t>
            </a:r>
            <a:r>
              <a:rPr sz="2279" spc="79" dirty="0">
                <a:latin typeface="Trebuchet MS"/>
                <a:cs typeface="Trebuchet MS"/>
              </a:rPr>
              <a:t>8</a:t>
            </a:r>
            <a:endParaRPr sz="2279">
              <a:latin typeface="Trebuchet MS"/>
              <a:cs typeface="Trebuchet MS"/>
            </a:endParaRPr>
          </a:p>
          <a:p>
            <a:pPr>
              <a:spcBef>
                <a:spcPts val="89"/>
              </a:spcBef>
            </a:pPr>
            <a:endParaRPr sz="3270">
              <a:latin typeface="Trebuchet MS"/>
              <a:cs typeface="Trebuchet MS"/>
            </a:endParaRPr>
          </a:p>
          <a:p>
            <a:pPr marL="396390" indent="-271810">
              <a:buClr>
                <a:srgbClr val="00007F"/>
              </a:buClr>
              <a:buSzPct val="88888"/>
              <a:buFont typeface="Lucida Sans Unicode"/>
              <a:buChar char="►"/>
              <a:tabLst>
                <a:tab pos="397648" algn="l"/>
              </a:tabLst>
            </a:pPr>
            <a:r>
              <a:rPr sz="1784" spc="-30" dirty="0">
                <a:latin typeface="Trebuchet MS"/>
                <a:cs typeface="Trebuchet MS"/>
              </a:rPr>
              <a:t>if </a:t>
            </a:r>
            <a:r>
              <a:rPr sz="1784" spc="30" dirty="0">
                <a:latin typeface="Courier New"/>
                <a:cs typeface="Courier New"/>
              </a:rPr>
              <a:t>step=1</a:t>
            </a:r>
            <a:endParaRPr sz="1784">
              <a:latin typeface="Courier New"/>
              <a:cs typeface="Courier New"/>
            </a:endParaRPr>
          </a:p>
          <a:p>
            <a:pPr marL="945041" lvl="1" indent="-246642">
              <a:spcBef>
                <a:spcPts val="723"/>
              </a:spcBef>
              <a:buClr>
                <a:srgbClr val="00007F"/>
              </a:buClr>
              <a:buSzPct val="76470"/>
              <a:buFont typeface="Lucida Sans Unicode"/>
              <a:buChar char="►"/>
              <a:tabLst>
                <a:tab pos="946301" algn="l"/>
              </a:tabLst>
            </a:pPr>
            <a:r>
              <a:rPr sz="1684" spc="-10" dirty="0">
                <a:latin typeface="Trebuchet MS"/>
                <a:cs typeface="Trebuchet MS"/>
              </a:rPr>
              <a:t>slice</a:t>
            </a:r>
            <a:r>
              <a:rPr sz="1684" spc="-59" dirty="0">
                <a:latin typeface="Trebuchet MS"/>
                <a:cs typeface="Trebuchet MS"/>
              </a:rPr>
              <a:t> </a:t>
            </a:r>
            <a:r>
              <a:rPr sz="1684" spc="10" dirty="0">
                <a:latin typeface="Trebuchet MS"/>
                <a:cs typeface="Trebuchet MS"/>
              </a:rPr>
              <a:t>contains</a:t>
            </a:r>
            <a:r>
              <a:rPr sz="1684" spc="-59" dirty="0">
                <a:latin typeface="Trebuchet MS"/>
                <a:cs typeface="Trebuchet MS"/>
              </a:rPr>
              <a:t> </a:t>
            </a:r>
            <a:r>
              <a:rPr sz="1684" spc="-10" dirty="0">
                <a:latin typeface="Trebuchet MS"/>
                <a:cs typeface="Trebuchet MS"/>
              </a:rPr>
              <a:t>the</a:t>
            </a:r>
            <a:r>
              <a:rPr sz="1684" spc="-59" dirty="0">
                <a:latin typeface="Trebuchet MS"/>
                <a:cs typeface="Trebuchet MS"/>
              </a:rPr>
              <a:t> </a:t>
            </a:r>
            <a:r>
              <a:rPr sz="1684" spc="10" dirty="0">
                <a:latin typeface="Trebuchet MS"/>
                <a:cs typeface="Trebuchet MS"/>
              </a:rPr>
              <a:t>elements</a:t>
            </a:r>
            <a:r>
              <a:rPr sz="1684" spc="-59" dirty="0">
                <a:latin typeface="Trebuchet MS"/>
                <a:cs typeface="Trebuchet MS"/>
              </a:rPr>
              <a:t> </a:t>
            </a:r>
            <a:r>
              <a:rPr sz="1684" spc="-10" dirty="0">
                <a:latin typeface="Courier New"/>
                <a:cs typeface="Courier New"/>
              </a:rPr>
              <a:t>start</a:t>
            </a:r>
            <a:r>
              <a:rPr sz="1684" spc="-565" dirty="0">
                <a:latin typeface="Courier New"/>
                <a:cs typeface="Courier New"/>
              </a:rPr>
              <a:t> </a:t>
            </a:r>
            <a:r>
              <a:rPr sz="1684" spc="-20" dirty="0">
                <a:latin typeface="Trebuchet MS"/>
                <a:cs typeface="Trebuchet MS"/>
              </a:rPr>
              <a:t>to</a:t>
            </a:r>
            <a:r>
              <a:rPr sz="1684" spc="-59" dirty="0">
                <a:latin typeface="Trebuchet MS"/>
                <a:cs typeface="Trebuchet MS"/>
              </a:rPr>
              <a:t> </a:t>
            </a:r>
            <a:r>
              <a:rPr sz="1684" spc="-10" dirty="0">
                <a:latin typeface="Courier New"/>
                <a:cs typeface="Courier New"/>
              </a:rPr>
              <a:t>stop-1</a:t>
            </a:r>
            <a:endParaRPr sz="1684">
              <a:latin typeface="Courier New"/>
              <a:cs typeface="Courier New"/>
            </a:endParaRPr>
          </a:p>
          <a:p>
            <a:pPr marL="945041" lvl="1" indent="-246642">
              <a:spcBef>
                <a:spcPts val="347"/>
              </a:spcBef>
              <a:buClr>
                <a:srgbClr val="00007F"/>
              </a:buClr>
              <a:buSzPct val="76470"/>
              <a:buFont typeface="Lucida Sans Unicode"/>
              <a:buChar char="►"/>
              <a:tabLst>
                <a:tab pos="946301" algn="l"/>
              </a:tabLst>
            </a:pPr>
            <a:r>
              <a:rPr sz="1684" spc="10" dirty="0">
                <a:latin typeface="Trebuchet MS"/>
                <a:cs typeface="Trebuchet MS"/>
              </a:rPr>
              <a:t>sli</a:t>
            </a:r>
            <a:r>
              <a:rPr sz="1684" spc="-30" dirty="0">
                <a:latin typeface="Trebuchet MS"/>
                <a:cs typeface="Trebuchet MS"/>
              </a:rPr>
              <a:t>c</a:t>
            </a:r>
            <a:r>
              <a:rPr sz="1684" spc="-10" dirty="0">
                <a:latin typeface="Trebuchet MS"/>
                <a:cs typeface="Trebuchet MS"/>
              </a:rPr>
              <a:t>e</a:t>
            </a:r>
            <a:r>
              <a:rPr sz="1684" spc="-59" dirty="0">
                <a:latin typeface="Trebuchet MS"/>
                <a:cs typeface="Trebuchet MS"/>
              </a:rPr>
              <a:t> </a:t>
            </a:r>
            <a:r>
              <a:rPr sz="1684" spc="-79" dirty="0">
                <a:latin typeface="Trebuchet MS"/>
                <a:cs typeface="Trebuchet MS"/>
              </a:rPr>
              <a:t>c</a:t>
            </a:r>
            <a:r>
              <a:rPr sz="1684" spc="20" dirty="0">
                <a:latin typeface="Trebuchet MS"/>
                <a:cs typeface="Trebuchet MS"/>
              </a:rPr>
              <a:t>on</a:t>
            </a:r>
            <a:r>
              <a:rPr sz="1684" spc="-10" dirty="0">
                <a:latin typeface="Trebuchet MS"/>
                <a:cs typeface="Trebuchet MS"/>
              </a:rPr>
              <a:t>t</a:t>
            </a:r>
            <a:r>
              <a:rPr sz="1684" spc="40" dirty="0">
                <a:latin typeface="Trebuchet MS"/>
                <a:cs typeface="Trebuchet MS"/>
              </a:rPr>
              <a:t>ains</a:t>
            </a:r>
            <a:r>
              <a:rPr sz="1684" spc="-59" dirty="0">
                <a:latin typeface="Trebuchet MS"/>
                <a:cs typeface="Trebuchet MS"/>
              </a:rPr>
              <a:t> </a:t>
            </a:r>
            <a:r>
              <a:rPr sz="1684" spc="-10" dirty="0">
                <a:latin typeface="Courier New"/>
                <a:cs typeface="Courier New"/>
              </a:rPr>
              <a:t>stop-start</a:t>
            </a:r>
            <a:r>
              <a:rPr sz="1684" spc="-565" dirty="0">
                <a:latin typeface="Courier New"/>
                <a:cs typeface="Courier New"/>
              </a:rPr>
              <a:t> </a:t>
            </a:r>
            <a:r>
              <a:rPr sz="1684" spc="-20" dirty="0">
                <a:latin typeface="Trebuchet MS"/>
                <a:cs typeface="Trebuchet MS"/>
              </a:rPr>
              <a:t>el</a:t>
            </a:r>
            <a:r>
              <a:rPr sz="1684" spc="10" dirty="0">
                <a:latin typeface="Trebuchet MS"/>
                <a:cs typeface="Trebuchet MS"/>
              </a:rPr>
              <a:t>ements</a:t>
            </a:r>
            <a:endParaRPr sz="1684">
              <a:latin typeface="Trebuchet MS"/>
              <a:cs typeface="Trebuchet MS"/>
            </a:endParaRPr>
          </a:p>
          <a:p>
            <a:pPr marL="396390" indent="-271810">
              <a:spcBef>
                <a:spcPts val="1159"/>
              </a:spcBef>
              <a:buClr>
                <a:srgbClr val="00007F"/>
              </a:buClr>
              <a:buSzPct val="88888"/>
              <a:buFont typeface="Lucida Sans Unicode"/>
              <a:buChar char="►"/>
              <a:tabLst>
                <a:tab pos="397648" algn="l"/>
              </a:tabLst>
            </a:pPr>
            <a:r>
              <a:rPr sz="1784" spc="30" dirty="0">
                <a:latin typeface="Courier New"/>
                <a:cs typeface="Courier New"/>
              </a:rPr>
              <a:t>start</a:t>
            </a:r>
            <a:r>
              <a:rPr sz="1784" spc="-238" dirty="0">
                <a:latin typeface="Trebuchet MS"/>
                <a:cs typeface="Trebuchet MS"/>
              </a:rPr>
              <a:t>,</a:t>
            </a:r>
            <a:r>
              <a:rPr sz="1784" spc="-50" dirty="0">
                <a:latin typeface="Trebuchet MS"/>
                <a:cs typeface="Trebuchet MS"/>
              </a:rPr>
              <a:t> </a:t>
            </a:r>
            <a:r>
              <a:rPr sz="1784" spc="30" dirty="0">
                <a:latin typeface="Courier New"/>
                <a:cs typeface="Courier New"/>
              </a:rPr>
              <a:t>stop</a:t>
            </a:r>
            <a:r>
              <a:rPr sz="1784" spc="-238" dirty="0">
                <a:latin typeface="Trebuchet MS"/>
                <a:cs typeface="Trebuchet MS"/>
              </a:rPr>
              <a:t>,</a:t>
            </a:r>
            <a:r>
              <a:rPr sz="1784" spc="-50" dirty="0">
                <a:latin typeface="Trebuchet MS"/>
                <a:cs typeface="Trebuchet MS"/>
              </a:rPr>
              <a:t> </a:t>
            </a:r>
            <a:r>
              <a:rPr sz="1784" spc="79" dirty="0">
                <a:latin typeface="Trebuchet MS"/>
                <a:cs typeface="Trebuchet MS"/>
              </a:rPr>
              <a:t>and</a:t>
            </a:r>
            <a:r>
              <a:rPr sz="1784" spc="-50" dirty="0">
                <a:latin typeface="Trebuchet MS"/>
                <a:cs typeface="Trebuchet MS"/>
              </a:rPr>
              <a:t> </a:t>
            </a:r>
            <a:r>
              <a:rPr sz="1784" spc="30" dirty="0">
                <a:latin typeface="Trebuchet MS"/>
                <a:cs typeface="Trebuchet MS"/>
              </a:rPr>
              <a:t>a</a:t>
            </a:r>
            <a:r>
              <a:rPr sz="1784" spc="79" dirty="0">
                <a:latin typeface="Trebuchet MS"/>
                <a:cs typeface="Trebuchet MS"/>
              </a:rPr>
              <a:t>lso</a:t>
            </a:r>
            <a:r>
              <a:rPr sz="1784" spc="-50" dirty="0">
                <a:latin typeface="Trebuchet MS"/>
                <a:cs typeface="Trebuchet MS"/>
              </a:rPr>
              <a:t> </a:t>
            </a:r>
            <a:r>
              <a:rPr sz="1784" spc="30" dirty="0">
                <a:latin typeface="Courier New"/>
                <a:cs typeface="Courier New"/>
              </a:rPr>
              <a:t>step</a:t>
            </a:r>
            <a:r>
              <a:rPr sz="1784" spc="-585" dirty="0">
                <a:latin typeface="Courier New"/>
                <a:cs typeface="Courier New"/>
              </a:rPr>
              <a:t> </a:t>
            </a:r>
            <a:r>
              <a:rPr sz="1784" spc="-30" dirty="0">
                <a:latin typeface="Trebuchet MS"/>
                <a:cs typeface="Trebuchet MS"/>
              </a:rPr>
              <a:t>c</a:t>
            </a:r>
            <a:r>
              <a:rPr sz="1784" spc="79" dirty="0">
                <a:latin typeface="Trebuchet MS"/>
                <a:cs typeface="Trebuchet MS"/>
              </a:rPr>
              <a:t>an</a:t>
            </a:r>
            <a:r>
              <a:rPr sz="1784" spc="-50" dirty="0">
                <a:latin typeface="Trebuchet MS"/>
                <a:cs typeface="Trebuchet MS"/>
              </a:rPr>
              <a:t> </a:t>
            </a:r>
            <a:r>
              <a:rPr sz="1784" spc="50" dirty="0">
                <a:latin typeface="Trebuchet MS"/>
                <a:cs typeface="Trebuchet MS"/>
              </a:rPr>
              <a:t>be</a:t>
            </a:r>
            <a:r>
              <a:rPr sz="1784" spc="-50" dirty="0">
                <a:latin typeface="Trebuchet MS"/>
                <a:cs typeface="Trebuchet MS"/>
              </a:rPr>
              <a:t> </a:t>
            </a:r>
            <a:r>
              <a:rPr sz="1784" spc="59" dirty="0">
                <a:latin typeface="Trebuchet MS"/>
                <a:cs typeface="Trebuchet MS"/>
              </a:rPr>
              <a:t>ne</a:t>
            </a:r>
            <a:r>
              <a:rPr sz="1784" spc="10" dirty="0">
                <a:latin typeface="Trebuchet MS"/>
                <a:cs typeface="Trebuchet MS"/>
              </a:rPr>
              <a:t>g</a:t>
            </a:r>
            <a:r>
              <a:rPr sz="1784" dirty="0">
                <a:latin typeface="Trebuchet MS"/>
                <a:cs typeface="Trebuchet MS"/>
              </a:rPr>
              <a:t>ati</a:t>
            </a:r>
            <a:r>
              <a:rPr sz="1784" spc="-10" dirty="0">
                <a:latin typeface="Trebuchet MS"/>
                <a:cs typeface="Trebuchet MS"/>
              </a:rPr>
              <a:t>v</a:t>
            </a:r>
            <a:r>
              <a:rPr sz="1784" spc="20" dirty="0">
                <a:latin typeface="Trebuchet MS"/>
                <a:cs typeface="Trebuchet MS"/>
              </a:rPr>
              <a:t>e</a:t>
            </a:r>
            <a:endParaRPr sz="1784">
              <a:latin typeface="Trebuchet MS"/>
              <a:cs typeface="Trebuchet MS"/>
            </a:endParaRPr>
          </a:p>
          <a:p>
            <a:pPr marL="396390" indent="-271810">
              <a:spcBef>
                <a:spcPts val="820"/>
              </a:spcBef>
              <a:buClr>
                <a:srgbClr val="00007F"/>
              </a:buClr>
              <a:buSzPct val="88888"/>
              <a:buFont typeface="Lucida Sans Unicode"/>
              <a:buChar char="►"/>
              <a:tabLst>
                <a:tab pos="397648" algn="l"/>
              </a:tabLst>
            </a:pPr>
            <a:r>
              <a:rPr sz="1784" spc="10" dirty="0">
                <a:latin typeface="Trebuchet MS"/>
                <a:cs typeface="Trebuchet MS"/>
              </a:rPr>
              <a:t>default</a:t>
            </a:r>
            <a:r>
              <a:rPr sz="1784" spc="-89" dirty="0">
                <a:latin typeface="Trebuchet MS"/>
                <a:cs typeface="Trebuchet MS"/>
              </a:rPr>
              <a:t> </a:t>
            </a:r>
            <a:r>
              <a:rPr sz="1784" dirty="0">
                <a:latin typeface="Trebuchet MS"/>
                <a:cs typeface="Trebuchet MS"/>
              </a:rPr>
              <a:t>values:</a:t>
            </a:r>
            <a:endParaRPr sz="1784">
              <a:latin typeface="Trebuchet MS"/>
              <a:cs typeface="Trebuchet MS"/>
            </a:endParaRPr>
          </a:p>
        </p:txBody>
      </p:sp>
      <p:sp>
        <p:nvSpPr>
          <p:cNvPr id="57" name="object 57"/>
          <p:cNvSpPr txBox="1"/>
          <p:nvPr/>
        </p:nvSpPr>
        <p:spPr>
          <a:xfrm>
            <a:off x="4585852" y="1437418"/>
            <a:ext cx="783951" cy="382503"/>
          </a:xfrm>
          <a:prstGeom prst="rect">
            <a:avLst/>
          </a:prstGeom>
        </p:spPr>
        <p:txBody>
          <a:bodyPr vert="horz" wrap="square" lIns="0" tIns="31459" rIns="0" bIns="0" rtlCol="0">
            <a:spAutoFit/>
          </a:bodyPr>
          <a:lstStyle/>
          <a:p>
            <a:pPr marL="25168">
              <a:spcBef>
                <a:spcPts val="248"/>
              </a:spcBef>
            </a:pPr>
            <a:r>
              <a:rPr sz="2279" spc="-59" dirty="0">
                <a:latin typeface="Trebuchet MS"/>
                <a:cs typeface="Trebuchet MS"/>
              </a:rPr>
              <a:t>a[0:</a:t>
            </a:r>
            <a:r>
              <a:rPr sz="2279" spc="-69" dirty="0">
                <a:latin typeface="Trebuchet MS"/>
                <a:cs typeface="Trebuchet MS"/>
              </a:rPr>
              <a:t>5]</a:t>
            </a:r>
            <a:endParaRPr sz="2279">
              <a:latin typeface="Trebuchet MS"/>
              <a:cs typeface="Trebuchet MS"/>
            </a:endParaRPr>
          </a:p>
        </p:txBody>
      </p:sp>
      <p:sp>
        <p:nvSpPr>
          <p:cNvPr id="58" name="object 58"/>
          <p:cNvSpPr txBox="1"/>
          <p:nvPr/>
        </p:nvSpPr>
        <p:spPr>
          <a:xfrm>
            <a:off x="7565659" y="1437418"/>
            <a:ext cx="781434" cy="382503"/>
          </a:xfrm>
          <a:prstGeom prst="rect">
            <a:avLst/>
          </a:prstGeom>
        </p:spPr>
        <p:txBody>
          <a:bodyPr vert="horz" wrap="square" lIns="0" tIns="31459" rIns="0" bIns="0" rtlCol="0">
            <a:spAutoFit/>
          </a:bodyPr>
          <a:lstStyle/>
          <a:p>
            <a:pPr marL="25168">
              <a:spcBef>
                <a:spcPts val="248"/>
              </a:spcBef>
            </a:pPr>
            <a:r>
              <a:rPr sz="2279" spc="-59" dirty="0">
                <a:latin typeface="Trebuchet MS"/>
                <a:cs typeface="Trebuchet MS"/>
              </a:rPr>
              <a:t>a[5:8]</a:t>
            </a:r>
            <a:endParaRPr sz="2279">
              <a:latin typeface="Trebuchet MS"/>
              <a:cs typeface="Trebuchet MS"/>
            </a:endParaRPr>
          </a:p>
        </p:txBody>
      </p:sp>
      <p:sp>
        <p:nvSpPr>
          <p:cNvPr id="59" name="object 59"/>
          <p:cNvSpPr txBox="1"/>
          <p:nvPr/>
        </p:nvSpPr>
        <p:spPr>
          <a:xfrm>
            <a:off x="3018482" y="5555449"/>
            <a:ext cx="1036879" cy="924350"/>
          </a:xfrm>
          <a:prstGeom prst="rect">
            <a:avLst/>
          </a:prstGeom>
        </p:spPr>
        <p:txBody>
          <a:bodyPr vert="horz" wrap="square" lIns="0" tIns="69209" rIns="0" bIns="0" rtlCol="0">
            <a:spAutoFit/>
          </a:bodyPr>
          <a:lstStyle/>
          <a:p>
            <a:pPr marL="320887" indent="-246642">
              <a:spcBef>
                <a:spcPts val="545"/>
              </a:spcBef>
              <a:buClr>
                <a:srgbClr val="00007F"/>
              </a:buClr>
              <a:buSzPct val="76470"/>
              <a:buFont typeface="Lucida Sans Unicode"/>
              <a:buChar char="►"/>
              <a:tabLst>
                <a:tab pos="322145" algn="l"/>
              </a:tabLst>
            </a:pPr>
            <a:r>
              <a:rPr sz="1684" spc="-10" dirty="0">
                <a:latin typeface="Courier New"/>
                <a:cs typeface="Courier New"/>
              </a:rPr>
              <a:t>start</a:t>
            </a:r>
            <a:endParaRPr sz="1684">
              <a:latin typeface="Courier New"/>
              <a:cs typeface="Courier New"/>
            </a:endParaRPr>
          </a:p>
          <a:p>
            <a:pPr marL="320887" indent="-246642">
              <a:spcBef>
                <a:spcPts val="347"/>
              </a:spcBef>
              <a:buClr>
                <a:srgbClr val="00007F"/>
              </a:buClr>
              <a:buSzPct val="76470"/>
              <a:buFont typeface="Lucida Sans Unicode"/>
              <a:buChar char="►"/>
              <a:tabLst>
                <a:tab pos="322145" algn="l"/>
              </a:tabLst>
            </a:pPr>
            <a:r>
              <a:rPr sz="1684" spc="-10" dirty="0">
                <a:latin typeface="Courier New"/>
                <a:cs typeface="Courier New"/>
              </a:rPr>
              <a:t>stop</a:t>
            </a:r>
            <a:endParaRPr sz="1684">
              <a:latin typeface="Courier New"/>
              <a:cs typeface="Courier New"/>
            </a:endParaRPr>
          </a:p>
          <a:p>
            <a:pPr marL="320887" indent="-246642">
              <a:spcBef>
                <a:spcPts val="347"/>
              </a:spcBef>
              <a:buClr>
                <a:srgbClr val="00007F"/>
              </a:buClr>
              <a:buSzPct val="76470"/>
              <a:buFont typeface="Lucida Sans Unicode"/>
              <a:buChar char="►"/>
              <a:tabLst>
                <a:tab pos="322145" algn="l"/>
              </a:tabLst>
            </a:pPr>
            <a:r>
              <a:rPr sz="1684" spc="-10" dirty="0">
                <a:latin typeface="Courier New"/>
                <a:cs typeface="Courier New"/>
              </a:rPr>
              <a:t>step</a:t>
            </a:r>
            <a:endParaRPr sz="1684">
              <a:latin typeface="Courier New"/>
              <a:cs typeface="Courier New"/>
            </a:endParaRPr>
          </a:p>
        </p:txBody>
      </p:sp>
      <p:sp>
        <p:nvSpPr>
          <p:cNvPr id="60" name="object 60"/>
          <p:cNvSpPr txBox="1"/>
          <p:nvPr/>
        </p:nvSpPr>
        <p:spPr>
          <a:xfrm>
            <a:off x="4441825" y="5555449"/>
            <a:ext cx="4087116" cy="909282"/>
          </a:xfrm>
          <a:prstGeom prst="rect">
            <a:avLst/>
          </a:prstGeom>
        </p:spPr>
        <p:txBody>
          <a:bodyPr vert="horz" wrap="square" lIns="0" tIns="69209" rIns="0" bIns="0" rtlCol="0">
            <a:spAutoFit/>
          </a:bodyPr>
          <a:lstStyle/>
          <a:p>
            <a:pPr marL="25168">
              <a:spcBef>
                <a:spcPts val="545"/>
              </a:spcBef>
            </a:pPr>
            <a:r>
              <a:rPr sz="1684" spc="20" dirty="0">
                <a:latin typeface="Trebuchet MS"/>
                <a:cs typeface="Trebuchet MS"/>
              </a:rPr>
              <a:t>0</a:t>
            </a:r>
            <a:r>
              <a:rPr sz="1684" spc="-238" dirty="0">
                <a:latin typeface="Trebuchet MS"/>
                <a:cs typeface="Trebuchet MS"/>
              </a:rPr>
              <a:t>,</a:t>
            </a:r>
            <a:r>
              <a:rPr sz="1684" spc="-59" dirty="0">
                <a:latin typeface="Trebuchet MS"/>
                <a:cs typeface="Trebuchet MS"/>
              </a:rPr>
              <a:t> </a:t>
            </a:r>
            <a:r>
              <a:rPr sz="1684" spc="-109" dirty="0">
                <a:latin typeface="Trebuchet MS"/>
                <a:cs typeface="Trebuchet MS"/>
              </a:rPr>
              <a:t>i</a:t>
            </a:r>
            <a:r>
              <a:rPr sz="1684" spc="-159" dirty="0">
                <a:latin typeface="Trebuchet MS"/>
                <a:cs typeface="Trebuchet MS"/>
              </a:rPr>
              <a:t>.</a:t>
            </a:r>
            <a:r>
              <a:rPr sz="1684" spc="-30" dirty="0">
                <a:latin typeface="Trebuchet MS"/>
                <a:cs typeface="Trebuchet MS"/>
              </a:rPr>
              <a:t>e</a:t>
            </a:r>
            <a:r>
              <a:rPr sz="1684" spc="-238" dirty="0">
                <a:latin typeface="Trebuchet MS"/>
                <a:cs typeface="Trebuchet MS"/>
              </a:rPr>
              <a:t>.</a:t>
            </a:r>
            <a:r>
              <a:rPr sz="1684" spc="10" dirty="0">
                <a:latin typeface="Trebuchet MS"/>
                <a:cs typeface="Trebuchet MS"/>
              </a:rPr>
              <a:t> s</a:t>
            </a:r>
            <a:r>
              <a:rPr sz="1684" spc="-10" dirty="0">
                <a:latin typeface="Trebuchet MS"/>
                <a:cs typeface="Trebuchet MS"/>
              </a:rPr>
              <a:t>t</a:t>
            </a:r>
            <a:r>
              <a:rPr sz="1684" dirty="0">
                <a:latin typeface="Trebuchet MS"/>
                <a:cs typeface="Trebuchet MS"/>
              </a:rPr>
              <a:t>arting</a:t>
            </a:r>
            <a:r>
              <a:rPr sz="1684" spc="-59" dirty="0">
                <a:latin typeface="Trebuchet MS"/>
                <a:cs typeface="Trebuchet MS"/>
              </a:rPr>
              <a:t> </a:t>
            </a:r>
            <a:r>
              <a:rPr sz="1684" spc="-40" dirty="0">
                <a:latin typeface="Trebuchet MS"/>
                <a:cs typeface="Trebuchet MS"/>
              </a:rPr>
              <a:t>f</a:t>
            </a:r>
            <a:r>
              <a:rPr sz="1684" spc="-99" dirty="0">
                <a:latin typeface="Trebuchet MS"/>
                <a:cs typeface="Trebuchet MS"/>
              </a:rPr>
              <a:t>r</a:t>
            </a:r>
            <a:r>
              <a:rPr sz="1684" spc="50" dirty="0">
                <a:latin typeface="Trebuchet MS"/>
                <a:cs typeface="Trebuchet MS"/>
              </a:rPr>
              <a:t>om</a:t>
            </a:r>
            <a:r>
              <a:rPr sz="1684" spc="-59" dirty="0">
                <a:latin typeface="Trebuchet MS"/>
                <a:cs typeface="Trebuchet MS"/>
              </a:rPr>
              <a:t> </a:t>
            </a:r>
            <a:r>
              <a:rPr sz="1684" spc="-10" dirty="0">
                <a:latin typeface="Trebuchet MS"/>
                <a:cs typeface="Trebuchet MS"/>
              </a:rPr>
              <a:t>the</a:t>
            </a:r>
            <a:r>
              <a:rPr sz="1684" spc="-59" dirty="0">
                <a:latin typeface="Trebuchet MS"/>
                <a:cs typeface="Trebuchet MS"/>
              </a:rPr>
              <a:t> </a:t>
            </a:r>
            <a:r>
              <a:rPr sz="1684" spc="-50" dirty="0">
                <a:latin typeface="Trebuchet MS"/>
                <a:cs typeface="Trebuchet MS"/>
              </a:rPr>
              <a:t>fi</a:t>
            </a:r>
            <a:r>
              <a:rPr sz="1684" spc="-89" dirty="0">
                <a:latin typeface="Trebuchet MS"/>
                <a:cs typeface="Trebuchet MS"/>
              </a:rPr>
              <a:t>r</a:t>
            </a:r>
            <a:r>
              <a:rPr sz="1684" spc="10" dirty="0">
                <a:latin typeface="Trebuchet MS"/>
                <a:cs typeface="Trebuchet MS"/>
              </a:rPr>
              <a:t>st</a:t>
            </a:r>
            <a:r>
              <a:rPr sz="1684" spc="-59" dirty="0">
                <a:latin typeface="Trebuchet MS"/>
                <a:cs typeface="Trebuchet MS"/>
              </a:rPr>
              <a:t> </a:t>
            </a:r>
            <a:r>
              <a:rPr sz="1684" spc="-20" dirty="0">
                <a:latin typeface="Trebuchet MS"/>
                <a:cs typeface="Trebuchet MS"/>
              </a:rPr>
              <a:t>el</a:t>
            </a:r>
            <a:r>
              <a:rPr sz="1684" dirty="0">
                <a:latin typeface="Trebuchet MS"/>
                <a:cs typeface="Trebuchet MS"/>
              </a:rPr>
              <a:t>ement</a:t>
            </a:r>
            <a:endParaRPr sz="1684">
              <a:latin typeface="Trebuchet MS"/>
              <a:cs typeface="Trebuchet MS"/>
            </a:endParaRPr>
          </a:p>
          <a:p>
            <a:pPr marL="25168" marR="10067">
              <a:lnSpc>
                <a:spcPct val="117200"/>
              </a:lnSpc>
            </a:pPr>
            <a:r>
              <a:rPr sz="1684" spc="-89" dirty="0">
                <a:latin typeface="Trebuchet MS"/>
                <a:cs typeface="Trebuchet MS"/>
              </a:rPr>
              <a:t>N,</a:t>
            </a:r>
            <a:r>
              <a:rPr sz="1684" spc="-59" dirty="0">
                <a:latin typeface="Trebuchet MS"/>
                <a:cs typeface="Trebuchet MS"/>
              </a:rPr>
              <a:t> </a:t>
            </a:r>
            <a:r>
              <a:rPr sz="1684" spc="-109" dirty="0">
                <a:latin typeface="Trebuchet MS"/>
                <a:cs typeface="Trebuchet MS"/>
              </a:rPr>
              <a:t>i</a:t>
            </a:r>
            <a:r>
              <a:rPr sz="1684" spc="-159" dirty="0">
                <a:latin typeface="Trebuchet MS"/>
                <a:cs typeface="Trebuchet MS"/>
              </a:rPr>
              <a:t>.</a:t>
            </a:r>
            <a:r>
              <a:rPr sz="1684" spc="-10" dirty="0">
                <a:latin typeface="Trebuchet MS"/>
                <a:cs typeface="Trebuchet MS"/>
              </a:rPr>
              <a:t>e</a:t>
            </a:r>
            <a:r>
              <a:rPr sz="1684" spc="-59" dirty="0">
                <a:latin typeface="Trebuchet MS"/>
                <a:cs typeface="Trebuchet MS"/>
              </a:rPr>
              <a:t> </a:t>
            </a:r>
            <a:r>
              <a:rPr sz="1684" spc="50" dirty="0">
                <a:latin typeface="Trebuchet MS"/>
                <a:cs typeface="Trebuchet MS"/>
              </a:rPr>
              <a:t>up</a:t>
            </a:r>
            <a:r>
              <a:rPr sz="1684" spc="-59" dirty="0">
                <a:latin typeface="Trebuchet MS"/>
                <a:cs typeface="Trebuchet MS"/>
              </a:rPr>
              <a:t> </a:t>
            </a:r>
            <a:r>
              <a:rPr sz="1684" spc="-109" dirty="0">
                <a:latin typeface="Trebuchet MS"/>
                <a:cs typeface="Trebuchet MS"/>
              </a:rPr>
              <a:t>t</a:t>
            </a:r>
            <a:r>
              <a:rPr sz="1684" spc="69" dirty="0">
                <a:latin typeface="Trebuchet MS"/>
                <a:cs typeface="Trebuchet MS"/>
              </a:rPr>
              <a:t>o</a:t>
            </a:r>
            <a:r>
              <a:rPr sz="1684" spc="-59" dirty="0">
                <a:latin typeface="Trebuchet MS"/>
                <a:cs typeface="Trebuchet MS"/>
              </a:rPr>
              <a:t> </a:t>
            </a:r>
            <a:r>
              <a:rPr sz="1684" spc="40" dirty="0">
                <a:latin typeface="Trebuchet MS"/>
                <a:cs typeface="Trebuchet MS"/>
              </a:rPr>
              <a:t>and</a:t>
            </a:r>
            <a:r>
              <a:rPr sz="1684" spc="-59" dirty="0">
                <a:latin typeface="Trebuchet MS"/>
                <a:cs typeface="Trebuchet MS"/>
              </a:rPr>
              <a:t> </a:t>
            </a:r>
            <a:r>
              <a:rPr sz="1684" spc="20" dirty="0">
                <a:latin typeface="Trebuchet MS"/>
                <a:cs typeface="Trebuchet MS"/>
              </a:rPr>
              <a:t>including</a:t>
            </a:r>
            <a:r>
              <a:rPr sz="1684" spc="-59" dirty="0">
                <a:latin typeface="Trebuchet MS"/>
                <a:cs typeface="Trebuchet MS"/>
              </a:rPr>
              <a:t> </a:t>
            </a:r>
            <a:r>
              <a:rPr sz="1684" spc="-10" dirty="0">
                <a:latin typeface="Trebuchet MS"/>
                <a:cs typeface="Trebuchet MS"/>
              </a:rPr>
              <a:t>the</a:t>
            </a:r>
            <a:r>
              <a:rPr sz="1684" spc="-59" dirty="0">
                <a:latin typeface="Trebuchet MS"/>
                <a:cs typeface="Trebuchet MS"/>
              </a:rPr>
              <a:t> </a:t>
            </a:r>
            <a:r>
              <a:rPr sz="1684" spc="-20" dirty="0">
                <a:latin typeface="Trebuchet MS"/>
                <a:cs typeface="Trebuchet MS"/>
              </a:rPr>
              <a:t>l</a:t>
            </a:r>
            <a:r>
              <a:rPr sz="1684" dirty="0">
                <a:latin typeface="Trebuchet MS"/>
                <a:cs typeface="Trebuchet MS"/>
              </a:rPr>
              <a:t>a</a:t>
            </a:r>
            <a:r>
              <a:rPr sz="1684" spc="10" dirty="0">
                <a:latin typeface="Trebuchet MS"/>
                <a:cs typeface="Trebuchet MS"/>
              </a:rPr>
              <a:t>st</a:t>
            </a:r>
            <a:r>
              <a:rPr sz="1684" spc="-59" dirty="0">
                <a:latin typeface="Trebuchet MS"/>
                <a:cs typeface="Trebuchet MS"/>
              </a:rPr>
              <a:t> </a:t>
            </a:r>
            <a:r>
              <a:rPr sz="1684" spc="-20" dirty="0">
                <a:latin typeface="Trebuchet MS"/>
                <a:cs typeface="Trebuchet MS"/>
              </a:rPr>
              <a:t>el</a:t>
            </a:r>
            <a:r>
              <a:rPr sz="1684" dirty="0">
                <a:latin typeface="Trebuchet MS"/>
                <a:cs typeface="Trebuchet MS"/>
              </a:rPr>
              <a:t>ement  </a:t>
            </a:r>
            <a:r>
              <a:rPr sz="1684" spc="-168" dirty="0">
                <a:latin typeface="Trebuchet MS"/>
                <a:cs typeface="Trebuchet MS"/>
              </a:rPr>
              <a:t>1</a:t>
            </a:r>
            <a:endParaRPr sz="1684">
              <a:latin typeface="Trebuchet MS"/>
              <a:cs typeface="Trebuchet MS"/>
            </a:endParaRPr>
          </a:p>
        </p:txBody>
      </p:sp>
    </p:spTree>
  </p:cSld>
  <p:clrMapOvr>
    <a:masterClrMapping/>
  </p:clrMapOvr>
  <p:transition>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602524" y="2028106"/>
            <a:ext cx="4723336" cy="490887"/>
          </a:xfrm>
          <a:prstGeom prst="rect">
            <a:avLst/>
          </a:prstGeom>
        </p:spPr>
        <p:txBody>
          <a:bodyPr vert="horz" wrap="square" lIns="0" tIns="28940" rIns="0" bIns="0" rtlCol="0">
            <a:spAutoFit/>
          </a:bodyPr>
          <a:lstStyle/>
          <a:p>
            <a:pPr marL="25168">
              <a:spcBef>
                <a:spcPts val="226"/>
              </a:spcBef>
            </a:pPr>
            <a:r>
              <a:rPr sz="3000" b="1" spc="-129" dirty="0">
                <a:solidFill>
                  <a:schemeClr val="accent1"/>
                </a:solidFill>
                <a:latin typeface="Trebuchet MS"/>
                <a:cs typeface="Trebuchet MS"/>
              </a:rPr>
              <a:t>L</a:t>
            </a:r>
            <a:r>
              <a:rPr sz="3000" b="1" spc="-30" dirty="0">
                <a:solidFill>
                  <a:schemeClr val="accent1"/>
                </a:solidFill>
                <a:latin typeface="Trebuchet MS"/>
                <a:cs typeface="Trebuchet MS"/>
              </a:rPr>
              <a:t>e</a:t>
            </a:r>
            <a:r>
              <a:rPr sz="3000" b="1" spc="-59" dirty="0">
                <a:solidFill>
                  <a:schemeClr val="accent1"/>
                </a:solidFill>
                <a:latin typeface="Trebuchet MS"/>
                <a:cs typeface="Trebuchet MS"/>
              </a:rPr>
              <a:t>t</a:t>
            </a:r>
            <a:r>
              <a:rPr sz="3000" b="1" spc="-277" dirty="0">
                <a:solidFill>
                  <a:schemeClr val="accent1"/>
                </a:solidFill>
                <a:latin typeface="Trebuchet MS"/>
                <a:cs typeface="Trebuchet MS"/>
              </a:rPr>
              <a:t>’</a:t>
            </a:r>
            <a:r>
              <a:rPr sz="3000" b="1" spc="119" dirty="0">
                <a:solidFill>
                  <a:schemeClr val="accent1"/>
                </a:solidFill>
                <a:latin typeface="Trebuchet MS"/>
                <a:cs typeface="Trebuchet MS"/>
              </a:rPr>
              <a:t>s</a:t>
            </a:r>
            <a:r>
              <a:rPr sz="3000" b="1" spc="-129" dirty="0">
                <a:solidFill>
                  <a:schemeClr val="accent1"/>
                </a:solidFill>
                <a:latin typeface="Trebuchet MS"/>
                <a:cs typeface="Trebuchet MS"/>
              </a:rPr>
              <a:t> </a:t>
            </a:r>
            <a:r>
              <a:rPr sz="3000" b="1" spc="50" dirty="0">
                <a:solidFill>
                  <a:schemeClr val="accent1"/>
                </a:solidFill>
                <a:latin typeface="Trebuchet MS"/>
                <a:cs typeface="Trebuchet MS"/>
              </a:rPr>
              <a:t>do</a:t>
            </a:r>
            <a:r>
              <a:rPr sz="3000" b="1" spc="-129" dirty="0">
                <a:solidFill>
                  <a:schemeClr val="accent1"/>
                </a:solidFill>
                <a:latin typeface="Trebuchet MS"/>
                <a:cs typeface="Trebuchet MS"/>
              </a:rPr>
              <a:t> </a:t>
            </a:r>
            <a:r>
              <a:rPr sz="3000" b="1" spc="30" dirty="0">
                <a:solidFill>
                  <a:schemeClr val="accent1"/>
                </a:solidFill>
                <a:latin typeface="Trebuchet MS"/>
                <a:cs typeface="Trebuchet MS"/>
              </a:rPr>
              <a:t>some</a:t>
            </a:r>
            <a:r>
              <a:rPr sz="3000" b="1" spc="-129" dirty="0">
                <a:solidFill>
                  <a:schemeClr val="accent1"/>
                </a:solidFill>
                <a:latin typeface="Trebuchet MS"/>
                <a:cs typeface="Trebuchet MS"/>
              </a:rPr>
              <a:t> </a:t>
            </a:r>
            <a:r>
              <a:rPr sz="3000" b="1" spc="20" dirty="0">
                <a:solidFill>
                  <a:schemeClr val="accent1"/>
                </a:solidFill>
                <a:latin typeface="Trebuchet MS"/>
                <a:cs typeface="Trebuchet MS"/>
              </a:rPr>
              <a:t>slicing</a:t>
            </a:r>
            <a:endParaRPr sz="3000" dirty="0">
              <a:solidFill>
                <a:schemeClr val="accent1"/>
              </a:solidFill>
              <a:latin typeface="Trebuchet MS"/>
              <a:cs typeface="Trebuchet MS"/>
            </a:endParaRPr>
          </a:p>
        </p:txBody>
      </p:sp>
    </p:spTree>
  </p:cSld>
  <p:clrMapOvr>
    <a:masterClrMapping/>
  </p:clrMapOvr>
  <p:transition>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8"/>
            <a:ext cx="3527151" cy="396429"/>
          </a:xfrm>
          <a:prstGeom prst="rect">
            <a:avLst/>
          </a:prstGeom>
        </p:spPr>
        <p:txBody>
          <a:bodyPr vert="horz" wrap="square" lIns="0" tIns="30200" rIns="0" bIns="0" rtlCol="0" anchor="ctr">
            <a:spAutoFit/>
          </a:bodyPr>
          <a:lstStyle/>
          <a:p>
            <a:pPr marL="25168">
              <a:lnSpc>
                <a:spcPct val="100000"/>
              </a:lnSpc>
              <a:spcBef>
                <a:spcPts val="238"/>
              </a:spcBef>
            </a:pPr>
            <a:r>
              <a:rPr sz="2378" spc="-40" dirty="0">
                <a:solidFill>
                  <a:schemeClr val="accent1"/>
                </a:solidFill>
                <a:latin typeface="Lucida Sans Unicode"/>
                <a:cs typeface="Lucida Sans Unicode"/>
              </a:rPr>
              <a:t>Matri</a:t>
            </a:r>
            <a:r>
              <a:rPr sz="2378" spc="-89" dirty="0">
                <a:solidFill>
                  <a:schemeClr val="accent1"/>
                </a:solidFill>
                <a:latin typeface="Lucida Sans Unicode"/>
                <a:cs typeface="Lucida Sans Unicode"/>
              </a:rPr>
              <a:t>c</a:t>
            </a:r>
            <a:r>
              <a:rPr sz="2378" spc="-40" dirty="0">
                <a:solidFill>
                  <a:schemeClr val="accent1"/>
                </a:solidFill>
                <a:latin typeface="Lucida Sans Unicode"/>
                <a:cs typeface="Lucida Sans Unicode"/>
              </a:rPr>
              <a:t>es</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lists</a:t>
            </a:r>
            <a:r>
              <a:rPr sz="2378" spc="-14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of</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lists</a:t>
            </a:r>
            <a:endParaRPr sz="2378" dirty="0">
              <a:solidFill>
                <a:schemeClr val="accent1"/>
              </a:solidFill>
              <a:latin typeface="Lucida Sans Unicode"/>
              <a:cs typeface="Lucida Sans Unicode"/>
            </a:endParaRPr>
          </a:p>
        </p:txBody>
      </p:sp>
      <p:sp>
        <p:nvSpPr>
          <p:cNvPr id="3" name="object 3"/>
          <p:cNvSpPr txBox="1"/>
          <p:nvPr/>
        </p:nvSpPr>
        <p:spPr>
          <a:xfrm>
            <a:off x="2216410" y="998605"/>
            <a:ext cx="4930210" cy="306329"/>
          </a:xfrm>
          <a:prstGeom prst="rect">
            <a:avLst/>
          </a:prstGeom>
        </p:spPr>
        <p:txBody>
          <a:bodyPr vert="horz" wrap="square" lIns="0" tIns="31459" rIns="0" bIns="0" rtlCol="0">
            <a:spAutoFit/>
          </a:bodyPr>
          <a:lstStyle/>
          <a:p>
            <a:pPr marL="25168">
              <a:spcBef>
                <a:spcPts val="248"/>
              </a:spcBef>
            </a:pPr>
            <a:r>
              <a:rPr sz="1784" spc="30" dirty="0">
                <a:latin typeface="Trebuchet MS"/>
                <a:cs typeface="Trebuchet MS"/>
              </a:rPr>
              <a:t>Can</a:t>
            </a:r>
            <a:r>
              <a:rPr sz="1784" spc="-50" dirty="0">
                <a:latin typeface="Trebuchet MS"/>
                <a:cs typeface="Trebuchet MS"/>
              </a:rPr>
              <a:t> </a:t>
            </a:r>
            <a:r>
              <a:rPr sz="1784" dirty="0">
                <a:latin typeface="Trebuchet MS"/>
                <a:cs typeface="Trebuchet MS"/>
              </a:rPr>
              <a:t>we</a:t>
            </a:r>
            <a:r>
              <a:rPr sz="1784" spc="-50" dirty="0">
                <a:latin typeface="Trebuchet MS"/>
                <a:cs typeface="Trebuchet MS"/>
              </a:rPr>
              <a:t> </a:t>
            </a:r>
            <a:r>
              <a:rPr sz="1784" spc="79" dirty="0">
                <a:latin typeface="Trebuchet MS"/>
                <a:cs typeface="Trebuchet MS"/>
              </a:rPr>
              <a:t>use</a:t>
            </a:r>
            <a:r>
              <a:rPr sz="1784" spc="-40" dirty="0">
                <a:latin typeface="Trebuchet MS"/>
                <a:cs typeface="Trebuchet MS"/>
              </a:rPr>
              <a:t> </a:t>
            </a:r>
            <a:r>
              <a:rPr sz="1784" spc="40" dirty="0">
                <a:latin typeface="Trebuchet MS"/>
                <a:cs typeface="Trebuchet MS"/>
              </a:rPr>
              <a:t>lists</a:t>
            </a:r>
            <a:r>
              <a:rPr sz="1784" spc="-50" dirty="0">
                <a:latin typeface="Trebuchet MS"/>
                <a:cs typeface="Trebuchet MS"/>
              </a:rPr>
              <a:t> </a:t>
            </a:r>
            <a:r>
              <a:rPr sz="1784" spc="30" dirty="0">
                <a:latin typeface="Trebuchet MS"/>
                <a:cs typeface="Trebuchet MS"/>
              </a:rPr>
              <a:t>of</a:t>
            </a:r>
            <a:r>
              <a:rPr sz="1784" spc="-50" dirty="0">
                <a:latin typeface="Trebuchet MS"/>
                <a:cs typeface="Trebuchet MS"/>
              </a:rPr>
              <a:t> </a:t>
            </a:r>
            <a:r>
              <a:rPr sz="1784" spc="40" dirty="0">
                <a:latin typeface="Trebuchet MS"/>
                <a:cs typeface="Trebuchet MS"/>
              </a:rPr>
              <a:t>lists</a:t>
            </a:r>
            <a:r>
              <a:rPr sz="1784" spc="-40" dirty="0">
                <a:latin typeface="Trebuchet MS"/>
                <a:cs typeface="Trebuchet MS"/>
              </a:rPr>
              <a:t> </a:t>
            </a:r>
            <a:r>
              <a:rPr sz="1784" spc="10" dirty="0">
                <a:latin typeface="Trebuchet MS"/>
                <a:cs typeface="Trebuchet MS"/>
              </a:rPr>
              <a:t>to</a:t>
            </a:r>
            <a:r>
              <a:rPr sz="1784" spc="-50" dirty="0">
                <a:latin typeface="Trebuchet MS"/>
                <a:cs typeface="Trebuchet MS"/>
              </a:rPr>
              <a:t> </a:t>
            </a:r>
            <a:r>
              <a:rPr sz="1784" spc="30" dirty="0">
                <a:latin typeface="Trebuchet MS"/>
                <a:cs typeface="Trebuchet MS"/>
              </a:rPr>
              <a:t>work</a:t>
            </a:r>
            <a:r>
              <a:rPr sz="1784" spc="-40" dirty="0">
                <a:latin typeface="Trebuchet MS"/>
                <a:cs typeface="Trebuchet MS"/>
              </a:rPr>
              <a:t> </a:t>
            </a:r>
            <a:r>
              <a:rPr sz="1784" dirty="0">
                <a:latin typeface="Trebuchet MS"/>
                <a:cs typeface="Trebuchet MS"/>
              </a:rPr>
              <a:t>with</a:t>
            </a:r>
            <a:r>
              <a:rPr sz="1784" spc="-50" dirty="0">
                <a:latin typeface="Trebuchet MS"/>
                <a:cs typeface="Trebuchet MS"/>
              </a:rPr>
              <a:t> </a:t>
            </a:r>
            <a:r>
              <a:rPr sz="1784" spc="30" dirty="0">
                <a:latin typeface="Trebuchet MS"/>
                <a:cs typeface="Trebuchet MS"/>
              </a:rPr>
              <a:t>matrices?</a:t>
            </a:r>
            <a:endParaRPr sz="1784">
              <a:latin typeface="Trebuchet MS"/>
              <a:cs typeface="Trebuchet MS"/>
            </a:endParaRPr>
          </a:p>
        </p:txBody>
      </p:sp>
      <p:sp>
        <p:nvSpPr>
          <p:cNvPr id="4" name="object 4"/>
          <p:cNvSpPr txBox="1"/>
          <p:nvPr/>
        </p:nvSpPr>
        <p:spPr>
          <a:xfrm>
            <a:off x="2954709" y="1905740"/>
            <a:ext cx="149743" cy="358348"/>
          </a:xfrm>
          <a:prstGeom prst="rect">
            <a:avLst/>
          </a:prstGeom>
        </p:spPr>
        <p:txBody>
          <a:bodyPr vert="horz" wrap="square" lIns="0" tIns="22650" rIns="0" bIns="0" rtlCol="0">
            <a:spAutoFit/>
          </a:bodyPr>
          <a:lstStyle/>
          <a:p>
            <a:pPr marL="25168">
              <a:spcBef>
                <a:spcPts val="178"/>
              </a:spcBef>
            </a:pPr>
            <a:r>
              <a:rPr sz="2180" spc="-654" dirty="0">
                <a:latin typeface="Trebuchet MS"/>
                <a:cs typeface="Trebuchet MS"/>
              </a:rPr>
              <a:t>l</a:t>
            </a:r>
            <a:endParaRPr sz="2180">
              <a:latin typeface="Trebuchet MS"/>
              <a:cs typeface="Trebuchet MS"/>
            </a:endParaRPr>
          </a:p>
        </p:txBody>
      </p:sp>
      <p:sp>
        <p:nvSpPr>
          <p:cNvPr id="5" name="object 5"/>
          <p:cNvSpPr txBox="1"/>
          <p:nvPr/>
        </p:nvSpPr>
        <p:spPr>
          <a:xfrm>
            <a:off x="3078253" y="1762271"/>
            <a:ext cx="927403" cy="306329"/>
          </a:xfrm>
          <a:prstGeom prst="rect">
            <a:avLst/>
          </a:prstGeom>
        </p:spPr>
        <p:txBody>
          <a:bodyPr vert="horz" wrap="square" lIns="0" tIns="31459" rIns="0" bIns="0" rtlCol="0">
            <a:spAutoFit/>
          </a:bodyPr>
          <a:lstStyle/>
          <a:p>
            <a:pPr marL="25168">
              <a:spcBef>
                <a:spcPts val="248"/>
              </a:spcBef>
              <a:tabLst>
                <a:tab pos="416524" algn="l"/>
                <a:tab pos="785229" algn="l"/>
              </a:tabLst>
            </a:pPr>
            <a:r>
              <a:rPr sz="1784" spc="79" dirty="0">
                <a:latin typeface="Trebuchet MS"/>
                <a:cs typeface="Trebuchet MS"/>
              </a:rPr>
              <a:t>0	</a:t>
            </a:r>
            <a:r>
              <a:rPr sz="1784" spc="-159" dirty="0">
                <a:latin typeface="Trebuchet MS"/>
                <a:cs typeface="Trebuchet MS"/>
              </a:rPr>
              <a:t>1	</a:t>
            </a:r>
            <a:r>
              <a:rPr sz="1784" spc="-40" dirty="0">
                <a:latin typeface="Trebuchet MS"/>
                <a:cs typeface="Trebuchet MS"/>
              </a:rPr>
              <a:t>2</a:t>
            </a:r>
            <a:endParaRPr sz="1784">
              <a:latin typeface="Trebuchet MS"/>
              <a:cs typeface="Trebuchet MS"/>
            </a:endParaRPr>
          </a:p>
        </p:txBody>
      </p:sp>
      <p:sp>
        <p:nvSpPr>
          <p:cNvPr id="6" name="object 6"/>
          <p:cNvSpPr txBox="1"/>
          <p:nvPr/>
        </p:nvSpPr>
        <p:spPr>
          <a:xfrm>
            <a:off x="3960810" y="1907452"/>
            <a:ext cx="149743" cy="358348"/>
          </a:xfrm>
          <a:prstGeom prst="rect">
            <a:avLst/>
          </a:prstGeom>
        </p:spPr>
        <p:txBody>
          <a:bodyPr vert="horz" wrap="square" lIns="0" tIns="22650" rIns="0" bIns="0" rtlCol="0">
            <a:spAutoFit/>
          </a:bodyPr>
          <a:lstStyle/>
          <a:p>
            <a:pPr marL="25168">
              <a:spcBef>
                <a:spcPts val="178"/>
              </a:spcBef>
            </a:pPr>
            <a:r>
              <a:rPr sz="2180" spc="-793" dirty="0">
                <a:latin typeface="Trebuchet MS"/>
                <a:cs typeface="Trebuchet MS"/>
              </a:rPr>
              <a:t>\</a:t>
            </a:r>
            <a:endParaRPr sz="2180">
              <a:latin typeface="Trebuchet MS"/>
              <a:cs typeface="Trebuchet MS"/>
            </a:endParaRPr>
          </a:p>
        </p:txBody>
      </p:sp>
      <p:sp>
        <p:nvSpPr>
          <p:cNvPr id="7" name="object 7"/>
          <p:cNvSpPr txBox="1"/>
          <p:nvPr/>
        </p:nvSpPr>
        <p:spPr>
          <a:xfrm>
            <a:off x="2954708" y="2075618"/>
            <a:ext cx="1180331" cy="358348"/>
          </a:xfrm>
          <a:prstGeom prst="rect">
            <a:avLst/>
          </a:prstGeom>
        </p:spPr>
        <p:txBody>
          <a:bodyPr vert="horz" wrap="square" lIns="0" tIns="22650" rIns="0" bIns="0" rtlCol="0">
            <a:spAutoFit/>
          </a:bodyPr>
          <a:lstStyle/>
          <a:p>
            <a:pPr marL="25168">
              <a:spcBef>
                <a:spcPts val="178"/>
              </a:spcBef>
              <a:tabLst>
                <a:tab pos="528519" algn="l"/>
                <a:tab pos="908550" algn="l"/>
              </a:tabLst>
            </a:pPr>
            <a:r>
              <a:rPr sz="2180" spc="404" dirty="0">
                <a:latin typeface="Trebuchet MS"/>
                <a:cs typeface="Trebuchet MS"/>
              </a:rPr>
              <a:t>I</a:t>
            </a:r>
            <a:r>
              <a:rPr sz="2675" spc="-44" baseline="3086" dirty="0">
                <a:latin typeface="Trebuchet MS"/>
                <a:cs typeface="Trebuchet MS"/>
              </a:rPr>
              <a:t>3</a:t>
            </a:r>
            <a:r>
              <a:rPr sz="2675" baseline="3086" dirty="0">
                <a:latin typeface="Trebuchet MS"/>
                <a:cs typeface="Trebuchet MS"/>
              </a:rPr>
              <a:t>	</a:t>
            </a:r>
            <a:r>
              <a:rPr sz="2675" spc="44" baseline="3086" dirty="0">
                <a:latin typeface="Trebuchet MS"/>
                <a:cs typeface="Trebuchet MS"/>
              </a:rPr>
              <a:t>4</a:t>
            </a:r>
            <a:r>
              <a:rPr sz="2675" baseline="3086" dirty="0">
                <a:latin typeface="Trebuchet MS"/>
                <a:cs typeface="Trebuchet MS"/>
              </a:rPr>
              <a:t>	</a:t>
            </a:r>
            <a:r>
              <a:rPr sz="2675" spc="14" baseline="3086" dirty="0">
                <a:latin typeface="Trebuchet MS"/>
                <a:cs typeface="Trebuchet MS"/>
              </a:rPr>
              <a:t>5</a:t>
            </a:r>
            <a:r>
              <a:rPr sz="2180" spc="357" dirty="0">
                <a:latin typeface="Trebuchet MS"/>
                <a:cs typeface="Trebuchet MS"/>
              </a:rPr>
              <a:t>I</a:t>
            </a:r>
            <a:endParaRPr sz="2180">
              <a:latin typeface="Trebuchet MS"/>
              <a:cs typeface="Trebuchet MS"/>
            </a:endParaRPr>
          </a:p>
        </p:txBody>
      </p:sp>
      <p:sp>
        <p:nvSpPr>
          <p:cNvPr id="8" name="object 8"/>
          <p:cNvSpPr txBox="1"/>
          <p:nvPr/>
        </p:nvSpPr>
        <p:spPr>
          <a:xfrm>
            <a:off x="2879207" y="2403065"/>
            <a:ext cx="1331333" cy="358348"/>
          </a:xfrm>
          <a:prstGeom prst="rect">
            <a:avLst/>
          </a:prstGeom>
        </p:spPr>
        <p:txBody>
          <a:bodyPr vert="horz" wrap="square" lIns="0" tIns="22650" rIns="0" bIns="0" rtlCol="0">
            <a:spAutoFit/>
          </a:bodyPr>
          <a:lstStyle/>
          <a:p>
            <a:pPr marL="100670">
              <a:spcBef>
                <a:spcPts val="178"/>
              </a:spcBef>
              <a:tabLst>
                <a:tab pos="614089" algn="l"/>
                <a:tab pos="977761" algn="l"/>
              </a:tabLst>
            </a:pPr>
            <a:r>
              <a:rPr sz="3270" spc="-133" baseline="-12626" dirty="0">
                <a:latin typeface="Trebuchet MS"/>
                <a:cs typeface="Trebuchet MS"/>
              </a:rPr>
              <a:t>Z</a:t>
            </a:r>
            <a:r>
              <a:rPr sz="1784" spc="-89" dirty="0">
                <a:latin typeface="Trebuchet MS"/>
                <a:cs typeface="Trebuchet MS"/>
              </a:rPr>
              <a:t>6	</a:t>
            </a:r>
            <a:r>
              <a:rPr sz="1784" spc="-129" dirty="0">
                <a:latin typeface="Trebuchet MS"/>
                <a:cs typeface="Trebuchet MS"/>
              </a:rPr>
              <a:t>7	</a:t>
            </a:r>
            <a:r>
              <a:rPr sz="1784" spc="198" dirty="0">
                <a:latin typeface="Trebuchet MS"/>
                <a:cs typeface="Trebuchet MS"/>
              </a:rPr>
              <a:t>8</a:t>
            </a:r>
            <a:r>
              <a:rPr sz="3270" spc="297" baseline="-12626" dirty="0">
                <a:latin typeface="Trebuchet MS"/>
                <a:cs typeface="Trebuchet MS"/>
              </a:rPr>
              <a:t>l</a:t>
            </a:r>
            <a:endParaRPr sz="3270" baseline="-12626">
              <a:latin typeface="Trebuchet MS"/>
              <a:cs typeface="Trebuchet MS"/>
            </a:endParaRPr>
          </a:p>
        </p:txBody>
      </p:sp>
      <p:sp>
        <p:nvSpPr>
          <p:cNvPr id="9" name="object 9"/>
          <p:cNvSpPr txBox="1"/>
          <p:nvPr/>
        </p:nvSpPr>
        <p:spPr>
          <a:xfrm>
            <a:off x="5536035" y="1682274"/>
            <a:ext cx="2851418" cy="1045955"/>
          </a:xfrm>
          <a:prstGeom prst="rect">
            <a:avLst/>
          </a:prstGeom>
        </p:spPr>
        <p:txBody>
          <a:bodyPr vert="horz" wrap="square" lIns="0" tIns="93118" rIns="0" bIns="0" rtlCol="0">
            <a:spAutoFit/>
          </a:bodyPr>
          <a:lstStyle/>
          <a:p>
            <a:pPr marR="10067" algn="r">
              <a:spcBef>
                <a:spcPts val="733"/>
              </a:spcBef>
            </a:pPr>
            <a:r>
              <a:rPr sz="1784" spc="30" dirty="0">
                <a:latin typeface="Courier New"/>
                <a:cs typeface="Courier New"/>
              </a:rPr>
              <a:t>matrix</a:t>
            </a:r>
            <a:r>
              <a:rPr sz="1784" spc="-10" dirty="0">
                <a:latin typeface="Courier New"/>
                <a:cs typeface="Courier New"/>
              </a:rPr>
              <a:t> </a:t>
            </a:r>
            <a:r>
              <a:rPr sz="1784" spc="30" dirty="0">
                <a:latin typeface="Courier New"/>
                <a:cs typeface="Courier New"/>
              </a:rPr>
              <a:t>=</a:t>
            </a:r>
            <a:r>
              <a:rPr sz="1784" spc="-10" dirty="0">
                <a:latin typeface="Courier New"/>
                <a:cs typeface="Courier New"/>
              </a:rPr>
              <a:t> </a:t>
            </a:r>
            <a:r>
              <a:rPr sz="1784" spc="30" dirty="0">
                <a:latin typeface="Courier New"/>
                <a:cs typeface="Courier New"/>
              </a:rPr>
              <a:t>[[0,</a:t>
            </a:r>
            <a:r>
              <a:rPr sz="1784" spc="-10" dirty="0">
                <a:latin typeface="Courier New"/>
                <a:cs typeface="Courier New"/>
              </a:rPr>
              <a:t> </a:t>
            </a:r>
            <a:r>
              <a:rPr sz="1784" spc="30" dirty="0">
                <a:latin typeface="Courier New"/>
                <a:cs typeface="Courier New"/>
              </a:rPr>
              <a:t>1,</a:t>
            </a:r>
            <a:r>
              <a:rPr sz="1784" spc="-10" dirty="0">
                <a:latin typeface="Courier New"/>
                <a:cs typeface="Courier New"/>
              </a:rPr>
              <a:t> </a:t>
            </a:r>
            <a:r>
              <a:rPr sz="1784" spc="30" dirty="0">
                <a:latin typeface="Courier New"/>
                <a:cs typeface="Courier New"/>
              </a:rPr>
              <a:t>2],</a:t>
            </a:r>
            <a:endParaRPr sz="1784">
              <a:latin typeface="Courier New"/>
              <a:cs typeface="Courier New"/>
            </a:endParaRPr>
          </a:p>
          <a:p>
            <a:pPr marR="10067" algn="r">
              <a:spcBef>
                <a:spcPts val="545"/>
              </a:spcBef>
            </a:pPr>
            <a:r>
              <a:rPr sz="1784" spc="30" dirty="0">
                <a:latin typeface="Courier New"/>
                <a:cs typeface="Courier New"/>
              </a:rPr>
              <a:t>[3,</a:t>
            </a:r>
            <a:r>
              <a:rPr sz="1784" spc="-59" dirty="0">
                <a:latin typeface="Courier New"/>
                <a:cs typeface="Courier New"/>
              </a:rPr>
              <a:t> </a:t>
            </a:r>
            <a:r>
              <a:rPr sz="1784" spc="30" dirty="0">
                <a:latin typeface="Courier New"/>
                <a:cs typeface="Courier New"/>
              </a:rPr>
              <a:t>4,</a:t>
            </a:r>
            <a:r>
              <a:rPr sz="1784" spc="-59" dirty="0">
                <a:latin typeface="Courier New"/>
                <a:cs typeface="Courier New"/>
              </a:rPr>
              <a:t> </a:t>
            </a:r>
            <a:r>
              <a:rPr sz="1784" spc="30" dirty="0">
                <a:latin typeface="Courier New"/>
                <a:cs typeface="Courier New"/>
              </a:rPr>
              <a:t>5],</a:t>
            </a:r>
            <a:endParaRPr sz="1784">
              <a:latin typeface="Courier New"/>
              <a:cs typeface="Courier New"/>
            </a:endParaRPr>
          </a:p>
          <a:p>
            <a:pPr marR="10067" algn="r">
              <a:spcBef>
                <a:spcPts val="545"/>
              </a:spcBef>
            </a:pPr>
            <a:r>
              <a:rPr sz="1784" spc="30" dirty="0">
                <a:latin typeface="Courier New"/>
                <a:cs typeface="Courier New"/>
              </a:rPr>
              <a:t>[6,</a:t>
            </a:r>
            <a:r>
              <a:rPr sz="1784" spc="-59" dirty="0">
                <a:latin typeface="Courier New"/>
                <a:cs typeface="Courier New"/>
              </a:rPr>
              <a:t> </a:t>
            </a:r>
            <a:r>
              <a:rPr sz="1784" spc="30" dirty="0">
                <a:latin typeface="Courier New"/>
                <a:cs typeface="Courier New"/>
              </a:rPr>
              <a:t>7,</a:t>
            </a:r>
            <a:r>
              <a:rPr sz="1784" spc="-59" dirty="0">
                <a:latin typeface="Courier New"/>
                <a:cs typeface="Courier New"/>
              </a:rPr>
              <a:t> </a:t>
            </a:r>
            <a:r>
              <a:rPr sz="1784" spc="30" dirty="0">
                <a:latin typeface="Courier New"/>
                <a:cs typeface="Courier New"/>
              </a:rPr>
              <a:t>8]]</a:t>
            </a:r>
            <a:endParaRPr sz="1784">
              <a:latin typeface="Courier New"/>
              <a:cs typeface="Courier New"/>
            </a:endParaRPr>
          </a:p>
        </p:txBody>
      </p:sp>
      <p:sp>
        <p:nvSpPr>
          <p:cNvPr id="10" name="object 10"/>
          <p:cNvSpPr txBox="1"/>
          <p:nvPr/>
        </p:nvSpPr>
        <p:spPr>
          <a:xfrm>
            <a:off x="2444323" y="3274185"/>
            <a:ext cx="3590069" cy="859183"/>
          </a:xfrm>
          <a:prstGeom prst="rect">
            <a:avLst/>
          </a:prstGeom>
        </p:spPr>
        <p:txBody>
          <a:bodyPr vert="horz" wrap="square" lIns="0" tIns="167360" rIns="0" bIns="0" rtlCol="0">
            <a:spAutoFit/>
          </a:bodyPr>
          <a:lstStyle/>
          <a:p>
            <a:pPr marL="346054" indent="-271810">
              <a:spcBef>
                <a:spcPts val="1318"/>
              </a:spcBef>
              <a:buClr>
                <a:srgbClr val="00007F"/>
              </a:buClr>
              <a:buSzPct val="88888"/>
              <a:buFont typeface="Lucida Sans Unicode"/>
              <a:buChar char="►"/>
              <a:tabLst>
                <a:tab pos="347313" algn="l"/>
              </a:tabLst>
            </a:pPr>
            <a:r>
              <a:rPr sz="1784" spc="50" dirty="0">
                <a:latin typeface="Trebuchet MS"/>
                <a:cs typeface="Trebuchet MS"/>
              </a:rPr>
              <a:t>How</a:t>
            </a:r>
            <a:r>
              <a:rPr sz="1784" spc="-69" dirty="0">
                <a:latin typeface="Trebuchet MS"/>
                <a:cs typeface="Trebuchet MS"/>
              </a:rPr>
              <a:t> </a:t>
            </a:r>
            <a:r>
              <a:rPr sz="1784" spc="40" dirty="0">
                <a:latin typeface="Trebuchet MS"/>
                <a:cs typeface="Trebuchet MS"/>
              </a:rPr>
              <a:t>can</a:t>
            </a:r>
            <a:r>
              <a:rPr sz="1784" spc="-69" dirty="0">
                <a:latin typeface="Trebuchet MS"/>
                <a:cs typeface="Trebuchet MS"/>
              </a:rPr>
              <a:t> </a:t>
            </a:r>
            <a:r>
              <a:rPr sz="1784" dirty="0">
                <a:latin typeface="Trebuchet MS"/>
                <a:cs typeface="Trebuchet MS"/>
              </a:rPr>
              <a:t>we</a:t>
            </a:r>
            <a:r>
              <a:rPr sz="1784" spc="-59" dirty="0">
                <a:latin typeface="Trebuchet MS"/>
                <a:cs typeface="Trebuchet MS"/>
              </a:rPr>
              <a:t> </a:t>
            </a:r>
            <a:r>
              <a:rPr sz="1784" spc="-20" dirty="0">
                <a:latin typeface="Trebuchet MS"/>
                <a:cs typeface="Trebuchet MS"/>
              </a:rPr>
              <a:t>extract</a:t>
            </a:r>
            <a:r>
              <a:rPr sz="1784" spc="-6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40" dirty="0">
                <a:latin typeface="Trebuchet MS"/>
                <a:cs typeface="Trebuchet MS"/>
              </a:rPr>
              <a:t>row?</a:t>
            </a:r>
            <a:endParaRPr sz="1784">
              <a:latin typeface="Trebuchet MS"/>
              <a:cs typeface="Trebuchet MS"/>
            </a:endParaRPr>
          </a:p>
          <a:p>
            <a:pPr marL="346054" indent="-271810">
              <a:spcBef>
                <a:spcPts val="1139"/>
              </a:spcBef>
              <a:buClr>
                <a:srgbClr val="00007F"/>
              </a:buClr>
              <a:buSzPct val="88888"/>
              <a:buFont typeface="Lucida Sans Unicode"/>
              <a:buChar char="►"/>
              <a:tabLst>
                <a:tab pos="347313" algn="l"/>
              </a:tabLst>
            </a:pPr>
            <a:r>
              <a:rPr sz="1784" spc="50" dirty="0">
                <a:latin typeface="Trebuchet MS"/>
                <a:cs typeface="Trebuchet MS"/>
              </a:rPr>
              <a:t>How</a:t>
            </a:r>
            <a:r>
              <a:rPr sz="1784" spc="-69" dirty="0">
                <a:latin typeface="Trebuchet MS"/>
                <a:cs typeface="Trebuchet MS"/>
              </a:rPr>
              <a:t> </a:t>
            </a:r>
            <a:r>
              <a:rPr sz="1784" spc="40" dirty="0">
                <a:latin typeface="Trebuchet MS"/>
                <a:cs typeface="Trebuchet MS"/>
              </a:rPr>
              <a:t>can</a:t>
            </a:r>
            <a:r>
              <a:rPr sz="1784" spc="-59" dirty="0">
                <a:latin typeface="Trebuchet MS"/>
                <a:cs typeface="Trebuchet MS"/>
              </a:rPr>
              <a:t> </a:t>
            </a:r>
            <a:r>
              <a:rPr sz="1784" dirty="0">
                <a:latin typeface="Trebuchet MS"/>
                <a:cs typeface="Trebuchet MS"/>
              </a:rPr>
              <a:t>we</a:t>
            </a:r>
            <a:r>
              <a:rPr sz="1784" spc="-59" dirty="0">
                <a:latin typeface="Trebuchet MS"/>
                <a:cs typeface="Trebuchet MS"/>
              </a:rPr>
              <a:t> </a:t>
            </a:r>
            <a:r>
              <a:rPr sz="1784" spc="-20" dirty="0">
                <a:latin typeface="Trebuchet MS"/>
                <a:cs typeface="Trebuchet MS"/>
              </a:rPr>
              <a:t>extract</a:t>
            </a:r>
            <a:r>
              <a:rPr sz="1784" spc="-5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59" dirty="0">
                <a:latin typeface="Trebuchet MS"/>
                <a:cs typeface="Trebuchet MS"/>
              </a:rPr>
              <a:t>column?</a:t>
            </a:r>
            <a:endParaRPr sz="1784">
              <a:latin typeface="Trebuchet MS"/>
              <a:cs typeface="Trebuchet MS"/>
            </a:endParaRPr>
          </a:p>
        </p:txBody>
      </p:sp>
    </p:spTree>
  </p:cSld>
  <p:clrMapOvr>
    <a:masterClrMapping/>
  </p:clrMapOvr>
  <p:transition>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8"/>
            <a:ext cx="3527151" cy="396429"/>
          </a:xfrm>
          <a:prstGeom prst="rect">
            <a:avLst/>
          </a:prstGeom>
        </p:spPr>
        <p:txBody>
          <a:bodyPr vert="horz" wrap="square" lIns="0" tIns="30200" rIns="0" bIns="0" rtlCol="0" anchor="ctr">
            <a:spAutoFit/>
          </a:bodyPr>
          <a:lstStyle/>
          <a:p>
            <a:pPr marL="25168">
              <a:lnSpc>
                <a:spcPct val="100000"/>
              </a:lnSpc>
              <a:spcBef>
                <a:spcPts val="238"/>
              </a:spcBef>
            </a:pPr>
            <a:r>
              <a:rPr sz="2378" spc="-40" dirty="0">
                <a:solidFill>
                  <a:schemeClr val="accent1"/>
                </a:solidFill>
                <a:latin typeface="Lucida Sans Unicode"/>
                <a:cs typeface="Lucida Sans Unicode"/>
              </a:rPr>
              <a:t>Matri</a:t>
            </a:r>
            <a:r>
              <a:rPr sz="2378" spc="-89" dirty="0">
                <a:solidFill>
                  <a:schemeClr val="accent1"/>
                </a:solidFill>
                <a:latin typeface="Lucida Sans Unicode"/>
                <a:cs typeface="Lucida Sans Unicode"/>
              </a:rPr>
              <a:t>c</a:t>
            </a:r>
            <a:r>
              <a:rPr sz="2378" spc="-40" dirty="0">
                <a:solidFill>
                  <a:schemeClr val="accent1"/>
                </a:solidFill>
                <a:latin typeface="Lucida Sans Unicode"/>
                <a:cs typeface="Lucida Sans Unicode"/>
              </a:rPr>
              <a:t>es</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lists</a:t>
            </a:r>
            <a:r>
              <a:rPr sz="2378" spc="-14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of</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lists</a:t>
            </a:r>
            <a:endParaRPr sz="2378" dirty="0">
              <a:solidFill>
                <a:schemeClr val="accent1"/>
              </a:solidFill>
              <a:latin typeface="Lucida Sans Unicode"/>
              <a:cs typeface="Lucida Sans Unicode"/>
            </a:endParaRPr>
          </a:p>
        </p:txBody>
      </p:sp>
      <p:sp>
        <p:nvSpPr>
          <p:cNvPr id="3" name="object 3"/>
          <p:cNvSpPr txBox="1"/>
          <p:nvPr/>
        </p:nvSpPr>
        <p:spPr>
          <a:xfrm>
            <a:off x="2216410" y="998605"/>
            <a:ext cx="4930210" cy="306329"/>
          </a:xfrm>
          <a:prstGeom prst="rect">
            <a:avLst/>
          </a:prstGeom>
        </p:spPr>
        <p:txBody>
          <a:bodyPr vert="horz" wrap="square" lIns="0" tIns="31459" rIns="0" bIns="0" rtlCol="0">
            <a:spAutoFit/>
          </a:bodyPr>
          <a:lstStyle/>
          <a:p>
            <a:pPr marL="25168">
              <a:spcBef>
                <a:spcPts val="248"/>
              </a:spcBef>
            </a:pPr>
            <a:r>
              <a:rPr sz="1784" spc="30" dirty="0">
                <a:latin typeface="Trebuchet MS"/>
                <a:cs typeface="Trebuchet MS"/>
              </a:rPr>
              <a:t>Can</a:t>
            </a:r>
            <a:r>
              <a:rPr sz="1784" spc="-50" dirty="0">
                <a:latin typeface="Trebuchet MS"/>
                <a:cs typeface="Trebuchet MS"/>
              </a:rPr>
              <a:t> </a:t>
            </a:r>
            <a:r>
              <a:rPr sz="1784" dirty="0">
                <a:latin typeface="Trebuchet MS"/>
                <a:cs typeface="Trebuchet MS"/>
              </a:rPr>
              <a:t>we</a:t>
            </a:r>
            <a:r>
              <a:rPr sz="1784" spc="-50" dirty="0">
                <a:latin typeface="Trebuchet MS"/>
                <a:cs typeface="Trebuchet MS"/>
              </a:rPr>
              <a:t> </a:t>
            </a:r>
            <a:r>
              <a:rPr sz="1784" spc="79" dirty="0">
                <a:latin typeface="Trebuchet MS"/>
                <a:cs typeface="Trebuchet MS"/>
              </a:rPr>
              <a:t>use</a:t>
            </a:r>
            <a:r>
              <a:rPr sz="1784" spc="-40" dirty="0">
                <a:latin typeface="Trebuchet MS"/>
                <a:cs typeface="Trebuchet MS"/>
              </a:rPr>
              <a:t> </a:t>
            </a:r>
            <a:r>
              <a:rPr sz="1784" spc="40" dirty="0">
                <a:latin typeface="Trebuchet MS"/>
                <a:cs typeface="Trebuchet MS"/>
              </a:rPr>
              <a:t>lists</a:t>
            </a:r>
            <a:r>
              <a:rPr sz="1784" spc="-50" dirty="0">
                <a:latin typeface="Trebuchet MS"/>
                <a:cs typeface="Trebuchet MS"/>
              </a:rPr>
              <a:t> </a:t>
            </a:r>
            <a:r>
              <a:rPr sz="1784" spc="30" dirty="0">
                <a:latin typeface="Trebuchet MS"/>
                <a:cs typeface="Trebuchet MS"/>
              </a:rPr>
              <a:t>of</a:t>
            </a:r>
            <a:r>
              <a:rPr sz="1784" spc="-50" dirty="0">
                <a:latin typeface="Trebuchet MS"/>
                <a:cs typeface="Trebuchet MS"/>
              </a:rPr>
              <a:t> </a:t>
            </a:r>
            <a:r>
              <a:rPr sz="1784" spc="40" dirty="0">
                <a:latin typeface="Trebuchet MS"/>
                <a:cs typeface="Trebuchet MS"/>
              </a:rPr>
              <a:t>lists</a:t>
            </a:r>
            <a:r>
              <a:rPr sz="1784" spc="-40" dirty="0">
                <a:latin typeface="Trebuchet MS"/>
                <a:cs typeface="Trebuchet MS"/>
              </a:rPr>
              <a:t> </a:t>
            </a:r>
            <a:r>
              <a:rPr sz="1784" spc="10" dirty="0">
                <a:latin typeface="Trebuchet MS"/>
                <a:cs typeface="Trebuchet MS"/>
              </a:rPr>
              <a:t>to</a:t>
            </a:r>
            <a:r>
              <a:rPr sz="1784" spc="-50" dirty="0">
                <a:latin typeface="Trebuchet MS"/>
                <a:cs typeface="Trebuchet MS"/>
              </a:rPr>
              <a:t> </a:t>
            </a:r>
            <a:r>
              <a:rPr sz="1784" spc="30" dirty="0">
                <a:latin typeface="Trebuchet MS"/>
                <a:cs typeface="Trebuchet MS"/>
              </a:rPr>
              <a:t>work</a:t>
            </a:r>
            <a:r>
              <a:rPr sz="1784" spc="-40" dirty="0">
                <a:latin typeface="Trebuchet MS"/>
                <a:cs typeface="Trebuchet MS"/>
              </a:rPr>
              <a:t> </a:t>
            </a:r>
            <a:r>
              <a:rPr sz="1784" dirty="0">
                <a:latin typeface="Trebuchet MS"/>
                <a:cs typeface="Trebuchet MS"/>
              </a:rPr>
              <a:t>with</a:t>
            </a:r>
            <a:r>
              <a:rPr sz="1784" spc="-50" dirty="0">
                <a:latin typeface="Trebuchet MS"/>
                <a:cs typeface="Trebuchet MS"/>
              </a:rPr>
              <a:t> </a:t>
            </a:r>
            <a:r>
              <a:rPr sz="1784" spc="30" dirty="0">
                <a:latin typeface="Trebuchet MS"/>
                <a:cs typeface="Trebuchet MS"/>
              </a:rPr>
              <a:t>matrices?</a:t>
            </a:r>
            <a:endParaRPr sz="1784">
              <a:latin typeface="Trebuchet MS"/>
              <a:cs typeface="Trebuchet MS"/>
            </a:endParaRPr>
          </a:p>
        </p:txBody>
      </p:sp>
      <p:sp>
        <p:nvSpPr>
          <p:cNvPr id="4" name="object 4"/>
          <p:cNvSpPr txBox="1"/>
          <p:nvPr/>
        </p:nvSpPr>
        <p:spPr>
          <a:xfrm>
            <a:off x="2954709" y="1905740"/>
            <a:ext cx="149743" cy="358348"/>
          </a:xfrm>
          <a:prstGeom prst="rect">
            <a:avLst/>
          </a:prstGeom>
        </p:spPr>
        <p:txBody>
          <a:bodyPr vert="horz" wrap="square" lIns="0" tIns="22650" rIns="0" bIns="0" rtlCol="0">
            <a:spAutoFit/>
          </a:bodyPr>
          <a:lstStyle/>
          <a:p>
            <a:pPr marL="25168">
              <a:spcBef>
                <a:spcPts val="178"/>
              </a:spcBef>
            </a:pPr>
            <a:r>
              <a:rPr sz="2180" spc="-654" dirty="0">
                <a:latin typeface="Trebuchet MS"/>
                <a:cs typeface="Trebuchet MS"/>
              </a:rPr>
              <a:t>l</a:t>
            </a:r>
            <a:endParaRPr sz="2180">
              <a:latin typeface="Trebuchet MS"/>
              <a:cs typeface="Trebuchet MS"/>
            </a:endParaRPr>
          </a:p>
        </p:txBody>
      </p:sp>
      <p:sp>
        <p:nvSpPr>
          <p:cNvPr id="5" name="object 5"/>
          <p:cNvSpPr txBox="1"/>
          <p:nvPr/>
        </p:nvSpPr>
        <p:spPr>
          <a:xfrm>
            <a:off x="3078253" y="1762271"/>
            <a:ext cx="927403" cy="306329"/>
          </a:xfrm>
          <a:prstGeom prst="rect">
            <a:avLst/>
          </a:prstGeom>
        </p:spPr>
        <p:txBody>
          <a:bodyPr vert="horz" wrap="square" lIns="0" tIns="31459" rIns="0" bIns="0" rtlCol="0">
            <a:spAutoFit/>
          </a:bodyPr>
          <a:lstStyle/>
          <a:p>
            <a:pPr marL="25168">
              <a:spcBef>
                <a:spcPts val="248"/>
              </a:spcBef>
              <a:tabLst>
                <a:tab pos="416524" algn="l"/>
                <a:tab pos="785229" algn="l"/>
              </a:tabLst>
            </a:pPr>
            <a:r>
              <a:rPr sz="1784" spc="79" dirty="0">
                <a:latin typeface="Trebuchet MS"/>
                <a:cs typeface="Trebuchet MS"/>
              </a:rPr>
              <a:t>0	</a:t>
            </a:r>
            <a:r>
              <a:rPr sz="1784" spc="-159" dirty="0">
                <a:latin typeface="Trebuchet MS"/>
                <a:cs typeface="Trebuchet MS"/>
              </a:rPr>
              <a:t>1	</a:t>
            </a:r>
            <a:r>
              <a:rPr sz="1784" spc="-40" dirty="0">
                <a:latin typeface="Trebuchet MS"/>
                <a:cs typeface="Trebuchet MS"/>
              </a:rPr>
              <a:t>2</a:t>
            </a:r>
            <a:endParaRPr sz="1784">
              <a:latin typeface="Trebuchet MS"/>
              <a:cs typeface="Trebuchet MS"/>
            </a:endParaRPr>
          </a:p>
        </p:txBody>
      </p:sp>
      <p:sp>
        <p:nvSpPr>
          <p:cNvPr id="6" name="object 6"/>
          <p:cNvSpPr txBox="1"/>
          <p:nvPr/>
        </p:nvSpPr>
        <p:spPr>
          <a:xfrm>
            <a:off x="3960810" y="1907452"/>
            <a:ext cx="149743" cy="358348"/>
          </a:xfrm>
          <a:prstGeom prst="rect">
            <a:avLst/>
          </a:prstGeom>
        </p:spPr>
        <p:txBody>
          <a:bodyPr vert="horz" wrap="square" lIns="0" tIns="22650" rIns="0" bIns="0" rtlCol="0">
            <a:spAutoFit/>
          </a:bodyPr>
          <a:lstStyle/>
          <a:p>
            <a:pPr marL="25168">
              <a:spcBef>
                <a:spcPts val="178"/>
              </a:spcBef>
            </a:pPr>
            <a:r>
              <a:rPr sz="2180" spc="-793" dirty="0">
                <a:latin typeface="Trebuchet MS"/>
                <a:cs typeface="Trebuchet MS"/>
              </a:rPr>
              <a:t>\</a:t>
            </a:r>
            <a:endParaRPr sz="2180">
              <a:latin typeface="Trebuchet MS"/>
              <a:cs typeface="Trebuchet MS"/>
            </a:endParaRPr>
          </a:p>
        </p:txBody>
      </p:sp>
      <p:sp>
        <p:nvSpPr>
          <p:cNvPr id="7" name="object 7"/>
          <p:cNvSpPr txBox="1"/>
          <p:nvPr/>
        </p:nvSpPr>
        <p:spPr>
          <a:xfrm>
            <a:off x="2954708" y="2075618"/>
            <a:ext cx="1180331" cy="358348"/>
          </a:xfrm>
          <a:prstGeom prst="rect">
            <a:avLst/>
          </a:prstGeom>
        </p:spPr>
        <p:txBody>
          <a:bodyPr vert="horz" wrap="square" lIns="0" tIns="22650" rIns="0" bIns="0" rtlCol="0">
            <a:spAutoFit/>
          </a:bodyPr>
          <a:lstStyle/>
          <a:p>
            <a:pPr marL="25168">
              <a:spcBef>
                <a:spcPts val="178"/>
              </a:spcBef>
              <a:tabLst>
                <a:tab pos="528519" algn="l"/>
                <a:tab pos="908550" algn="l"/>
              </a:tabLst>
            </a:pPr>
            <a:r>
              <a:rPr sz="2180" spc="404" dirty="0">
                <a:latin typeface="Trebuchet MS"/>
                <a:cs typeface="Trebuchet MS"/>
              </a:rPr>
              <a:t>I</a:t>
            </a:r>
            <a:r>
              <a:rPr sz="2675" spc="-44" baseline="3086" dirty="0">
                <a:latin typeface="Trebuchet MS"/>
                <a:cs typeface="Trebuchet MS"/>
              </a:rPr>
              <a:t>3</a:t>
            </a:r>
            <a:r>
              <a:rPr sz="2675" baseline="3086" dirty="0">
                <a:latin typeface="Trebuchet MS"/>
                <a:cs typeface="Trebuchet MS"/>
              </a:rPr>
              <a:t>	</a:t>
            </a:r>
            <a:r>
              <a:rPr sz="2675" spc="44" baseline="3086" dirty="0">
                <a:latin typeface="Trebuchet MS"/>
                <a:cs typeface="Trebuchet MS"/>
              </a:rPr>
              <a:t>4</a:t>
            </a:r>
            <a:r>
              <a:rPr sz="2675" baseline="3086" dirty="0">
                <a:latin typeface="Trebuchet MS"/>
                <a:cs typeface="Trebuchet MS"/>
              </a:rPr>
              <a:t>	</a:t>
            </a:r>
            <a:r>
              <a:rPr sz="2675" spc="14" baseline="3086" dirty="0">
                <a:latin typeface="Trebuchet MS"/>
                <a:cs typeface="Trebuchet MS"/>
              </a:rPr>
              <a:t>5</a:t>
            </a:r>
            <a:r>
              <a:rPr sz="2180" spc="357" dirty="0">
                <a:latin typeface="Trebuchet MS"/>
                <a:cs typeface="Trebuchet MS"/>
              </a:rPr>
              <a:t>I</a:t>
            </a:r>
            <a:endParaRPr sz="2180">
              <a:latin typeface="Trebuchet MS"/>
              <a:cs typeface="Trebuchet MS"/>
            </a:endParaRPr>
          </a:p>
        </p:txBody>
      </p:sp>
      <p:sp>
        <p:nvSpPr>
          <p:cNvPr id="8" name="object 8"/>
          <p:cNvSpPr txBox="1"/>
          <p:nvPr/>
        </p:nvSpPr>
        <p:spPr>
          <a:xfrm>
            <a:off x="2879207" y="2403065"/>
            <a:ext cx="1331333" cy="358348"/>
          </a:xfrm>
          <a:prstGeom prst="rect">
            <a:avLst/>
          </a:prstGeom>
        </p:spPr>
        <p:txBody>
          <a:bodyPr vert="horz" wrap="square" lIns="0" tIns="22650" rIns="0" bIns="0" rtlCol="0">
            <a:spAutoFit/>
          </a:bodyPr>
          <a:lstStyle/>
          <a:p>
            <a:pPr marL="100670">
              <a:spcBef>
                <a:spcPts val="178"/>
              </a:spcBef>
              <a:tabLst>
                <a:tab pos="614089" algn="l"/>
                <a:tab pos="977761" algn="l"/>
              </a:tabLst>
            </a:pPr>
            <a:r>
              <a:rPr sz="3270" spc="-133" baseline="-12626" dirty="0">
                <a:latin typeface="Trebuchet MS"/>
                <a:cs typeface="Trebuchet MS"/>
              </a:rPr>
              <a:t>Z</a:t>
            </a:r>
            <a:r>
              <a:rPr sz="1784" spc="-89" dirty="0">
                <a:latin typeface="Trebuchet MS"/>
                <a:cs typeface="Trebuchet MS"/>
              </a:rPr>
              <a:t>6	</a:t>
            </a:r>
            <a:r>
              <a:rPr sz="1784" spc="-129" dirty="0">
                <a:latin typeface="Trebuchet MS"/>
                <a:cs typeface="Trebuchet MS"/>
              </a:rPr>
              <a:t>7	</a:t>
            </a:r>
            <a:r>
              <a:rPr sz="1784" spc="198" dirty="0">
                <a:latin typeface="Trebuchet MS"/>
                <a:cs typeface="Trebuchet MS"/>
              </a:rPr>
              <a:t>8</a:t>
            </a:r>
            <a:r>
              <a:rPr sz="3270" spc="297" baseline="-12626" dirty="0">
                <a:latin typeface="Trebuchet MS"/>
                <a:cs typeface="Trebuchet MS"/>
              </a:rPr>
              <a:t>l</a:t>
            </a:r>
            <a:endParaRPr sz="3270" baseline="-12626">
              <a:latin typeface="Trebuchet MS"/>
              <a:cs typeface="Trebuchet MS"/>
            </a:endParaRPr>
          </a:p>
        </p:txBody>
      </p:sp>
      <p:sp>
        <p:nvSpPr>
          <p:cNvPr id="9" name="object 9"/>
          <p:cNvSpPr txBox="1"/>
          <p:nvPr/>
        </p:nvSpPr>
        <p:spPr>
          <a:xfrm>
            <a:off x="5536035" y="1682274"/>
            <a:ext cx="2851418" cy="1045955"/>
          </a:xfrm>
          <a:prstGeom prst="rect">
            <a:avLst/>
          </a:prstGeom>
        </p:spPr>
        <p:txBody>
          <a:bodyPr vert="horz" wrap="square" lIns="0" tIns="93118" rIns="0" bIns="0" rtlCol="0">
            <a:spAutoFit/>
          </a:bodyPr>
          <a:lstStyle/>
          <a:p>
            <a:pPr marR="10067" algn="r">
              <a:spcBef>
                <a:spcPts val="733"/>
              </a:spcBef>
            </a:pPr>
            <a:r>
              <a:rPr sz="1784" spc="30" dirty="0">
                <a:latin typeface="Courier New"/>
                <a:cs typeface="Courier New"/>
              </a:rPr>
              <a:t>matrix</a:t>
            </a:r>
            <a:r>
              <a:rPr sz="1784" spc="-10" dirty="0">
                <a:latin typeface="Courier New"/>
                <a:cs typeface="Courier New"/>
              </a:rPr>
              <a:t> </a:t>
            </a:r>
            <a:r>
              <a:rPr sz="1784" spc="30" dirty="0">
                <a:latin typeface="Courier New"/>
                <a:cs typeface="Courier New"/>
              </a:rPr>
              <a:t>=</a:t>
            </a:r>
            <a:r>
              <a:rPr sz="1784" spc="-10" dirty="0">
                <a:latin typeface="Courier New"/>
                <a:cs typeface="Courier New"/>
              </a:rPr>
              <a:t> </a:t>
            </a:r>
            <a:r>
              <a:rPr sz="1784" spc="30" dirty="0">
                <a:latin typeface="Courier New"/>
                <a:cs typeface="Courier New"/>
              </a:rPr>
              <a:t>[[0,</a:t>
            </a:r>
            <a:r>
              <a:rPr sz="1784" spc="-10" dirty="0">
                <a:latin typeface="Courier New"/>
                <a:cs typeface="Courier New"/>
              </a:rPr>
              <a:t> </a:t>
            </a:r>
            <a:r>
              <a:rPr sz="1784" spc="30" dirty="0">
                <a:latin typeface="Courier New"/>
                <a:cs typeface="Courier New"/>
              </a:rPr>
              <a:t>1,</a:t>
            </a:r>
            <a:r>
              <a:rPr sz="1784" spc="-10" dirty="0">
                <a:latin typeface="Courier New"/>
                <a:cs typeface="Courier New"/>
              </a:rPr>
              <a:t> </a:t>
            </a:r>
            <a:r>
              <a:rPr sz="1784" spc="30" dirty="0">
                <a:latin typeface="Courier New"/>
                <a:cs typeface="Courier New"/>
              </a:rPr>
              <a:t>2],</a:t>
            </a:r>
            <a:endParaRPr sz="1784">
              <a:latin typeface="Courier New"/>
              <a:cs typeface="Courier New"/>
            </a:endParaRPr>
          </a:p>
          <a:p>
            <a:pPr marR="10067" algn="r">
              <a:spcBef>
                <a:spcPts val="545"/>
              </a:spcBef>
            </a:pPr>
            <a:r>
              <a:rPr sz="1784" spc="30" dirty="0">
                <a:latin typeface="Courier New"/>
                <a:cs typeface="Courier New"/>
              </a:rPr>
              <a:t>[3,</a:t>
            </a:r>
            <a:r>
              <a:rPr sz="1784" spc="-59" dirty="0">
                <a:latin typeface="Courier New"/>
                <a:cs typeface="Courier New"/>
              </a:rPr>
              <a:t> </a:t>
            </a:r>
            <a:r>
              <a:rPr sz="1784" spc="30" dirty="0">
                <a:latin typeface="Courier New"/>
                <a:cs typeface="Courier New"/>
              </a:rPr>
              <a:t>4,</a:t>
            </a:r>
            <a:r>
              <a:rPr sz="1784" spc="-59" dirty="0">
                <a:latin typeface="Courier New"/>
                <a:cs typeface="Courier New"/>
              </a:rPr>
              <a:t> </a:t>
            </a:r>
            <a:r>
              <a:rPr sz="1784" spc="30" dirty="0">
                <a:latin typeface="Courier New"/>
                <a:cs typeface="Courier New"/>
              </a:rPr>
              <a:t>5],</a:t>
            </a:r>
            <a:endParaRPr sz="1784">
              <a:latin typeface="Courier New"/>
              <a:cs typeface="Courier New"/>
            </a:endParaRPr>
          </a:p>
          <a:p>
            <a:pPr marR="10067" algn="r">
              <a:spcBef>
                <a:spcPts val="545"/>
              </a:spcBef>
            </a:pPr>
            <a:r>
              <a:rPr sz="1784" spc="30" dirty="0">
                <a:latin typeface="Courier New"/>
                <a:cs typeface="Courier New"/>
              </a:rPr>
              <a:t>[6,</a:t>
            </a:r>
            <a:r>
              <a:rPr sz="1784" spc="-59" dirty="0">
                <a:latin typeface="Courier New"/>
                <a:cs typeface="Courier New"/>
              </a:rPr>
              <a:t> </a:t>
            </a:r>
            <a:r>
              <a:rPr sz="1784" spc="30" dirty="0">
                <a:latin typeface="Courier New"/>
                <a:cs typeface="Courier New"/>
              </a:rPr>
              <a:t>7,</a:t>
            </a:r>
            <a:r>
              <a:rPr sz="1784" spc="-59" dirty="0">
                <a:latin typeface="Courier New"/>
                <a:cs typeface="Courier New"/>
              </a:rPr>
              <a:t> </a:t>
            </a:r>
            <a:r>
              <a:rPr sz="1784" spc="30" dirty="0">
                <a:latin typeface="Courier New"/>
                <a:cs typeface="Courier New"/>
              </a:rPr>
              <a:t>8]]</a:t>
            </a:r>
            <a:endParaRPr sz="1784">
              <a:latin typeface="Courier New"/>
              <a:cs typeface="Courier New"/>
            </a:endParaRPr>
          </a:p>
        </p:txBody>
      </p:sp>
      <p:sp>
        <p:nvSpPr>
          <p:cNvPr id="10" name="object 10"/>
          <p:cNvSpPr txBox="1"/>
          <p:nvPr/>
        </p:nvSpPr>
        <p:spPr>
          <a:xfrm>
            <a:off x="2419155" y="3267819"/>
            <a:ext cx="5287581" cy="1689187"/>
          </a:xfrm>
          <a:prstGeom prst="rect">
            <a:avLst/>
          </a:prstGeom>
        </p:spPr>
        <p:txBody>
          <a:bodyPr vert="horz" wrap="square" lIns="0" tIns="129610" rIns="0" bIns="0" rtlCol="0">
            <a:spAutoFit/>
          </a:bodyPr>
          <a:lstStyle/>
          <a:p>
            <a:pPr marL="371222" indent="-271810">
              <a:spcBef>
                <a:spcPts val="1021"/>
              </a:spcBef>
              <a:buClr>
                <a:srgbClr val="00007F"/>
              </a:buClr>
              <a:buSzPct val="88888"/>
              <a:buFont typeface="Lucida Sans Unicode"/>
              <a:buChar char="►"/>
              <a:tabLst>
                <a:tab pos="372480" algn="l"/>
              </a:tabLst>
            </a:pPr>
            <a:r>
              <a:rPr sz="1784" spc="50" dirty="0">
                <a:latin typeface="Trebuchet MS"/>
                <a:cs typeface="Trebuchet MS"/>
              </a:rPr>
              <a:t>How</a:t>
            </a:r>
            <a:r>
              <a:rPr sz="1784" spc="-69" dirty="0">
                <a:latin typeface="Trebuchet MS"/>
                <a:cs typeface="Trebuchet MS"/>
              </a:rPr>
              <a:t> </a:t>
            </a:r>
            <a:r>
              <a:rPr sz="1784" spc="40" dirty="0">
                <a:latin typeface="Trebuchet MS"/>
                <a:cs typeface="Trebuchet MS"/>
              </a:rPr>
              <a:t>can</a:t>
            </a:r>
            <a:r>
              <a:rPr sz="1784" spc="-69" dirty="0">
                <a:latin typeface="Trebuchet MS"/>
                <a:cs typeface="Trebuchet MS"/>
              </a:rPr>
              <a:t> </a:t>
            </a:r>
            <a:r>
              <a:rPr sz="1784" dirty="0">
                <a:latin typeface="Trebuchet MS"/>
                <a:cs typeface="Trebuchet MS"/>
              </a:rPr>
              <a:t>we</a:t>
            </a:r>
            <a:r>
              <a:rPr sz="1784" spc="-59" dirty="0">
                <a:latin typeface="Trebuchet MS"/>
                <a:cs typeface="Trebuchet MS"/>
              </a:rPr>
              <a:t> </a:t>
            </a:r>
            <a:r>
              <a:rPr sz="1784" spc="-20" dirty="0">
                <a:latin typeface="Trebuchet MS"/>
                <a:cs typeface="Trebuchet MS"/>
              </a:rPr>
              <a:t>extract</a:t>
            </a:r>
            <a:r>
              <a:rPr sz="1784" spc="-6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40" dirty="0">
                <a:latin typeface="Trebuchet MS"/>
                <a:cs typeface="Trebuchet MS"/>
              </a:rPr>
              <a:t>row?</a:t>
            </a:r>
            <a:endParaRPr sz="1784" dirty="0">
              <a:latin typeface="Trebuchet MS"/>
              <a:cs typeface="Trebuchet MS"/>
            </a:endParaRPr>
          </a:p>
          <a:p>
            <a:pPr marL="371222" indent="-271810">
              <a:spcBef>
                <a:spcPts val="832"/>
              </a:spcBef>
              <a:buClr>
                <a:srgbClr val="00007F"/>
              </a:buClr>
              <a:buSzPct val="88888"/>
              <a:buFont typeface="Lucida Sans Unicode"/>
              <a:buChar char="►"/>
              <a:tabLst>
                <a:tab pos="372480" algn="l"/>
              </a:tabLst>
            </a:pPr>
            <a:r>
              <a:rPr sz="1784" spc="50" dirty="0">
                <a:latin typeface="Trebuchet MS"/>
                <a:cs typeface="Trebuchet MS"/>
              </a:rPr>
              <a:t>How</a:t>
            </a:r>
            <a:r>
              <a:rPr sz="1784" spc="-69" dirty="0">
                <a:latin typeface="Trebuchet MS"/>
                <a:cs typeface="Trebuchet MS"/>
              </a:rPr>
              <a:t> </a:t>
            </a:r>
            <a:r>
              <a:rPr sz="1784" spc="40" dirty="0">
                <a:latin typeface="Trebuchet MS"/>
                <a:cs typeface="Trebuchet MS"/>
              </a:rPr>
              <a:t>can</a:t>
            </a:r>
            <a:r>
              <a:rPr sz="1784" spc="-59" dirty="0">
                <a:latin typeface="Trebuchet MS"/>
                <a:cs typeface="Trebuchet MS"/>
              </a:rPr>
              <a:t> </a:t>
            </a:r>
            <a:r>
              <a:rPr sz="1784" dirty="0">
                <a:latin typeface="Trebuchet MS"/>
                <a:cs typeface="Trebuchet MS"/>
              </a:rPr>
              <a:t>we</a:t>
            </a:r>
            <a:r>
              <a:rPr sz="1784" spc="-59" dirty="0">
                <a:latin typeface="Trebuchet MS"/>
                <a:cs typeface="Trebuchet MS"/>
              </a:rPr>
              <a:t> </a:t>
            </a:r>
            <a:r>
              <a:rPr sz="1784" spc="-20" dirty="0">
                <a:latin typeface="Trebuchet MS"/>
                <a:cs typeface="Trebuchet MS"/>
              </a:rPr>
              <a:t>extract</a:t>
            </a:r>
            <a:r>
              <a:rPr sz="1784" spc="-5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59" dirty="0">
                <a:latin typeface="Trebuchet MS"/>
                <a:cs typeface="Trebuchet MS"/>
              </a:rPr>
              <a:t>column?</a:t>
            </a:r>
            <a:endParaRPr sz="1784" dirty="0">
              <a:latin typeface="Trebuchet MS"/>
              <a:cs typeface="Trebuchet MS"/>
            </a:endParaRPr>
          </a:p>
          <a:p>
            <a:pPr>
              <a:lnSpc>
                <a:spcPct val="100000"/>
              </a:lnSpc>
            </a:pPr>
            <a:endParaRPr sz="2576" dirty="0">
              <a:latin typeface="Trebuchet MS"/>
              <a:cs typeface="Trebuchet MS"/>
            </a:endParaRPr>
          </a:p>
          <a:p>
            <a:pPr marL="2112819">
              <a:spcBef>
                <a:spcPts val="1635"/>
              </a:spcBef>
            </a:pPr>
            <a:r>
              <a:rPr sz="1982" b="1" spc="-129" dirty="0">
                <a:solidFill>
                  <a:schemeClr val="accent1"/>
                </a:solidFill>
                <a:latin typeface="Trebuchet MS"/>
                <a:cs typeface="Trebuchet MS"/>
              </a:rPr>
              <a:t>L</a:t>
            </a:r>
            <a:r>
              <a:rPr sz="1982" b="1" spc="-30" dirty="0">
                <a:solidFill>
                  <a:schemeClr val="accent1"/>
                </a:solidFill>
                <a:latin typeface="Trebuchet MS"/>
                <a:cs typeface="Trebuchet MS"/>
              </a:rPr>
              <a:t>e</a:t>
            </a:r>
            <a:r>
              <a:rPr sz="1982" b="1" spc="-59" dirty="0">
                <a:solidFill>
                  <a:schemeClr val="accent1"/>
                </a:solidFill>
                <a:latin typeface="Trebuchet MS"/>
                <a:cs typeface="Trebuchet MS"/>
              </a:rPr>
              <a:t>t</a:t>
            </a:r>
            <a:r>
              <a:rPr sz="1982" b="1" spc="-277" dirty="0">
                <a:solidFill>
                  <a:schemeClr val="accent1"/>
                </a:solidFill>
                <a:latin typeface="Trebuchet MS"/>
                <a:cs typeface="Trebuchet MS"/>
              </a:rPr>
              <a:t>’</a:t>
            </a:r>
            <a:r>
              <a:rPr sz="1982" b="1" spc="119" dirty="0">
                <a:solidFill>
                  <a:schemeClr val="accent1"/>
                </a:solidFill>
                <a:latin typeface="Trebuchet MS"/>
                <a:cs typeface="Trebuchet MS"/>
              </a:rPr>
              <a:t>s</a:t>
            </a:r>
            <a:r>
              <a:rPr sz="1982" b="1" spc="-129" dirty="0">
                <a:solidFill>
                  <a:schemeClr val="accent1"/>
                </a:solidFill>
                <a:latin typeface="Trebuchet MS"/>
                <a:cs typeface="Trebuchet MS"/>
              </a:rPr>
              <a:t> </a:t>
            </a:r>
            <a:r>
              <a:rPr sz="1982" b="1" spc="50" dirty="0">
                <a:solidFill>
                  <a:schemeClr val="accent1"/>
                </a:solidFill>
                <a:latin typeface="Trebuchet MS"/>
                <a:cs typeface="Trebuchet MS"/>
              </a:rPr>
              <a:t>do</a:t>
            </a:r>
            <a:r>
              <a:rPr sz="1982" b="1" spc="-129" dirty="0">
                <a:solidFill>
                  <a:schemeClr val="accent1"/>
                </a:solidFill>
                <a:latin typeface="Trebuchet MS"/>
                <a:cs typeface="Trebuchet MS"/>
              </a:rPr>
              <a:t> </a:t>
            </a:r>
            <a:r>
              <a:rPr sz="1982" b="1" spc="30" dirty="0">
                <a:solidFill>
                  <a:schemeClr val="accent1"/>
                </a:solidFill>
                <a:latin typeface="Trebuchet MS"/>
                <a:cs typeface="Trebuchet MS"/>
              </a:rPr>
              <a:t>some</a:t>
            </a:r>
            <a:r>
              <a:rPr sz="1982" b="1" spc="-129" dirty="0">
                <a:solidFill>
                  <a:schemeClr val="accent1"/>
                </a:solidFill>
                <a:latin typeface="Trebuchet MS"/>
                <a:cs typeface="Trebuchet MS"/>
              </a:rPr>
              <a:t> </a:t>
            </a:r>
            <a:r>
              <a:rPr sz="1982" b="1" spc="-59" dirty="0">
                <a:solidFill>
                  <a:schemeClr val="accent1"/>
                </a:solidFill>
                <a:latin typeface="Trebuchet MS"/>
                <a:cs typeface="Trebuchet MS"/>
              </a:rPr>
              <a:t>e</a:t>
            </a:r>
            <a:r>
              <a:rPr sz="1982" b="1" spc="-10" dirty="0">
                <a:solidFill>
                  <a:schemeClr val="accent1"/>
                </a:solidFill>
                <a:latin typeface="Trebuchet MS"/>
                <a:cs typeface="Trebuchet MS"/>
              </a:rPr>
              <a:t>xperiments</a:t>
            </a:r>
            <a:endParaRPr sz="1982" dirty="0">
              <a:solidFill>
                <a:schemeClr val="accent1"/>
              </a:solidFill>
              <a:latin typeface="Trebuchet MS"/>
              <a:cs typeface="Trebuchet MS"/>
            </a:endParaRPr>
          </a:p>
        </p:txBody>
      </p:sp>
      <p:pic>
        <p:nvPicPr>
          <p:cNvPr id="11" name="object 11"/>
          <p:cNvPicPr/>
          <p:nvPr/>
        </p:nvPicPr>
        <p:blipFill>
          <a:blip r:embed="rId2" cstate="print"/>
          <a:stretch>
            <a:fillRect/>
          </a:stretch>
        </p:blipFill>
        <p:spPr>
          <a:xfrm>
            <a:off x="5035950" y="5324938"/>
            <a:ext cx="2128046" cy="1199297"/>
          </a:xfrm>
          <a:prstGeom prst="rect">
            <a:avLst/>
          </a:prstGeom>
        </p:spPr>
      </p:pic>
    </p:spTree>
  </p:cSld>
  <p:clrMapOvr>
    <a:masterClrMapping/>
  </p:clrMapOvr>
  <p:transition>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8"/>
            <a:ext cx="3527151" cy="396429"/>
          </a:xfrm>
          <a:prstGeom prst="rect">
            <a:avLst/>
          </a:prstGeom>
        </p:spPr>
        <p:txBody>
          <a:bodyPr vert="horz" wrap="square" lIns="0" tIns="30200" rIns="0" bIns="0" rtlCol="0" anchor="ctr">
            <a:spAutoFit/>
          </a:bodyPr>
          <a:lstStyle/>
          <a:p>
            <a:pPr marL="25168">
              <a:lnSpc>
                <a:spcPct val="100000"/>
              </a:lnSpc>
              <a:spcBef>
                <a:spcPts val="238"/>
              </a:spcBef>
            </a:pPr>
            <a:r>
              <a:rPr sz="2378" spc="-40" dirty="0">
                <a:solidFill>
                  <a:schemeClr val="accent1"/>
                </a:solidFill>
                <a:latin typeface="Lucida Sans Unicode"/>
                <a:cs typeface="Lucida Sans Unicode"/>
              </a:rPr>
              <a:t>Matri</a:t>
            </a:r>
            <a:r>
              <a:rPr sz="2378" spc="-89" dirty="0">
                <a:solidFill>
                  <a:schemeClr val="accent1"/>
                </a:solidFill>
                <a:latin typeface="Lucida Sans Unicode"/>
                <a:cs typeface="Lucida Sans Unicode"/>
              </a:rPr>
              <a:t>c</a:t>
            </a:r>
            <a:r>
              <a:rPr sz="2378" spc="-40" dirty="0">
                <a:solidFill>
                  <a:schemeClr val="accent1"/>
                </a:solidFill>
                <a:latin typeface="Lucida Sans Unicode"/>
                <a:cs typeface="Lucida Sans Unicode"/>
              </a:rPr>
              <a:t>es</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lists</a:t>
            </a:r>
            <a:r>
              <a:rPr sz="2378" spc="-14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of</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lists</a:t>
            </a:r>
            <a:endParaRPr sz="2378" dirty="0">
              <a:solidFill>
                <a:schemeClr val="accent1"/>
              </a:solidFill>
              <a:latin typeface="Lucida Sans Unicode"/>
              <a:cs typeface="Lucida Sans Unicode"/>
            </a:endParaRPr>
          </a:p>
        </p:txBody>
      </p:sp>
      <p:sp>
        <p:nvSpPr>
          <p:cNvPr id="3" name="object 3"/>
          <p:cNvSpPr txBox="1"/>
          <p:nvPr/>
        </p:nvSpPr>
        <p:spPr>
          <a:xfrm>
            <a:off x="2216410" y="998605"/>
            <a:ext cx="4930210" cy="306329"/>
          </a:xfrm>
          <a:prstGeom prst="rect">
            <a:avLst/>
          </a:prstGeom>
        </p:spPr>
        <p:txBody>
          <a:bodyPr vert="horz" wrap="square" lIns="0" tIns="31459" rIns="0" bIns="0" rtlCol="0">
            <a:spAutoFit/>
          </a:bodyPr>
          <a:lstStyle/>
          <a:p>
            <a:pPr marL="25168">
              <a:spcBef>
                <a:spcPts val="248"/>
              </a:spcBef>
            </a:pPr>
            <a:r>
              <a:rPr sz="1784" spc="30" dirty="0">
                <a:latin typeface="Trebuchet MS"/>
                <a:cs typeface="Trebuchet MS"/>
              </a:rPr>
              <a:t>Can</a:t>
            </a:r>
            <a:r>
              <a:rPr sz="1784" spc="-50" dirty="0">
                <a:latin typeface="Trebuchet MS"/>
                <a:cs typeface="Trebuchet MS"/>
              </a:rPr>
              <a:t> </a:t>
            </a:r>
            <a:r>
              <a:rPr sz="1784" dirty="0">
                <a:latin typeface="Trebuchet MS"/>
                <a:cs typeface="Trebuchet MS"/>
              </a:rPr>
              <a:t>we</a:t>
            </a:r>
            <a:r>
              <a:rPr sz="1784" spc="-50" dirty="0">
                <a:latin typeface="Trebuchet MS"/>
                <a:cs typeface="Trebuchet MS"/>
              </a:rPr>
              <a:t> </a:t>
            </a:r>
            <a:r>
              <a:rPr sz="1784" spc="79" dirty="0">
                <a:latin typeface="Trebuchet MS"/>
                <a:cs typeface="Trebuchet MS"/>
              </a:rPr>
              <a:t>use</a:t>
            </a:r>
            <a:r>
              <a:rPr sz="1784" spc="-40" dirty="0">
                <a:latin typeface="Trebuchet MS"/>
                <a:cs typeface="Trebuchet MS"/>
              </a:rPr>
              <a:t> </a:t>
            </a:r>
            <a:r>
              <a:rPr sz="1784" spc="40" dirty="0">
                <a:latin typeface="Trebuchet MS"/>
                <a:cs typeface="Trebuchet MS"/>
              </a:rPr>
              <a:t>lists</a:t>
            </a:r>
            <a:r>
              <a:rPr sz="1784" spc="-50" dirty="0">
                <a:latin typeface="Trebuchet MS"/>
                <a:cs typeface="Trebuchet MS"/>
              </a:rPr>
              <a:t> </a:t>
            </a:r>
            <a:r>
              <a:rPr sz="1784" spc="30" dirty="0">
                <a:latin typeface="Trebuchet MS"/>
                <a:cs typeface="Trebuchet MS"/>
              </a:rPr>
              <a:t>of</a:t>
            </a:r>
            <a:r>
              <a:rPr sz="1784" spc="-50" dirty="0">
                <a:latin typeface="Trebuchet MS"/>
                <a:cs typeface="Trebuchet MS"/>
              </a:rPr>
              <a:t> </a:t>
            </a:r>
            <a:r>
              <a:rPr sz="1784" spc="40" dirty="0">
                <a:latin typeface="Trebuchet MS"/>
                <a:cs typeface="Trebuchet MS"/>
              </a:rPr>
              <a:t>lists</a:t>
            </a:r>
            <a:r>
              <a:rPr sz="1784" spc="-40" dirty="0">
                <a:latin typeface="Trebuchet MS"/>
                <a:cs typeface="Trebuchet MS"/>
              </a:rPr>
              <a:t> </a:t>
            </a:r>
            <a:r>
              <a:rPr sz="1784" spc="10" dirty="0">
                <a:latin typeface="Trebuchet MS"/>
                <a:cs typeface="Trebuchet MS"/>
              </a:rPr>
              <a:t>to</a:t>
            </a:r>
            <a:r>
              <a:rPr sz="1784" spc="-50" dirty="0">
                <a:latin typeface="Trebuchet MS"/>
                <a:cs typeface="Trebuchet MS"/>
              </a:rPr>
              <a:t> </a:t>
            </a:r>
            <a:r>
              <a:rPr sz="1784" spc="30" dirty="0">
                <a:latin typeface="Trebuchet MS"/>
                <a:cs typeface="Trebuchet MS"/>
              </a:rPr>
              <a:t>work</a:t>
            </a:r>
            <a:r>
              <a:rPr sz="1784" spc="-40" dirty="0">
                <a:latin typeface="Trebuchet MS"/>
                <a:cs typeface="Trebuchet MS"/>
              </a:rPr>
              <a:t> </a:t>
            </a:r>
            <a:r>
              <a:rPr sz="1784" dirty="0">
                <a:latin typeface="Trebuchet MS"/>
                <a:cs typeface="Trebuchet MS"/>
              </a:rPr>
              <a:t>with</a:t>
            </a:r>
            <a:r>
              <a:rPr sz="1784" spc="-50" dirty="0">
                <a:latin typeface="Trebuchet MS"/>
                <a:cs typeface="Trebuchet MS"/>
              </a:rPr>
              <a:t> </a:t>
            </a:r>
            <a:r>
              <a:rPr sz="1784" spc="30" dirty="0">
                <a:latin typeface="Trebuchet MS"/>
                <a:cs typeface="Trebuchet MS"/>
              </a:rPr>
              <a:t>matrices?</a:t>
            </a:r>
            <a:endParaRPr sz="1784">
              <a:latin typeface="Trebuchet MS"/>
              <a:cs typeface="Trebuchet MS"/>
            </a:endParaRPr>
          </a:p>
        </p:txBody>
      </p:sp>
      <p:sp>
        <p:nvSpPr>
          <p:cNvPr id="4" name="object 4"/>
          <p:cNvSpPr txBox="1"/>
          <p:nvPr/>
        </p:nvSpPr>
        <p:spPr>
          <a:xfrm>
            <a:off x="2954709" y="1905740"/>
            <a:ext cx="149743" cy="358348"/>
          </a:xfrm>
          <a:prstGeom prst="rect">
            <a:avLst/>
          </a:prstGeom>
        </p:spPr>
        <p:txBody>
          <a:bodyPr vert="horz" wrap="square" lIns="0" tIns="22650" rIns="0" bIns="0" rtlCol="0">
            <a:spAutoFit/>
          </a:bodyPr>
          <a:lstStyle/>
          <a:p>
            <a:pPr marL="25168">
              <a:spcBef>
                <a:spcPts val="178"/>
              </a:spcBef>
            </a:pPr>
            <a:r>
              <a:rPr sz="2180" spc="-654" dirty="0">
                <a:latin typeface="Trebuchet MS"/>
                <a:cs typeface="Trebuchet MS"/>
              </a:rPr>
              <a:t>l</a:t>
            </a:r>
            <a:endParaRPr sz="2180">
              <a:latin typeface="Trebuchet MS"/>
              <a:cs typeface="Trebuchet MS"/>
            </a:endParaRPr>
          </a:p>
        </p:txBody>
      </p:sp>
      <p:sp>
        <p:nvSpPr>
          <p:cNvPr id="5" name="object 5"/>
          <p:cNvSpPr txBox="1"/>
          <p:nvPr/>
        </p:nvSpPr>
        <p:spPr>
          <a:xfrm>
            <a:off x="3078253" y="1762271"/>
            <a:ext cx="927403" cy="306329"/>
          </a:xfrm>
          <a:prstGeom prst="rect">
            <a:avLst/>
          </a:prstGeom>
        </p:spPr>
        <p:txBody>
          <a:bodyPr vert="horz" wrap="square" lIns="0" tIns="31459" rIns="0" bIns="0" rtlCol="0">
            <a:spAutoFit/>
          </a:bodyPr>
          <a:lstStyle/>
          <a:p>
            <a:pPr marL="25168">
              <a:spcBef>
                <a:spcPts val="248"/>
              </a:spcBef>
              <a:tabLst>
                <a:tab pos="416524" algn="l"/>
                <a:tab pos="785229" algn="l"/>
              </a:tabLst>
            </a:pPr>
            <a:r>
              <a:rPr sz="1784" spc="79" dirty="0">
                <a:latin typeface="Trebuchet MS"/>
                <a:cs typeface="Trebuchet MS"/>
              </a:rPr>
              <a:t>0	</a:t>
            </a:r>
            <a:r>
              <a:rPr sz="1784" spc="-159" dirty="0">
                <a:latin typeface="Trebuchet MS"/>
                <a:cs typeface="Trebuchet MS"/>
              </a:rPr>
              <a:t>1	</a:t>
            </a:r>
            <a:r>
              <a:rPr sz="1784" spc="-40" dirty="0">
                <a:latin typeface="Trebuchet MS"/>
                <a:cs typeface="Trebuchet MS"/>
              </a:rPr>
              <a:t>2</a:t>
            </a:r>
            <a:endParaRPr sz="1784" dirty="0">
              <a:latin typeface="Trebuchet MS"/>
              <a:cs typeface="Trebuchet MS"/>
            </a:endParaRPr>
          </a:p>
        </p:txBody>
      </p:sp>
      <p:sp>
        <p:nvSpPr>
          <p:cNvPr id="6" name="object 6"/>
          <p:cNvSpPr txBox="1"/>
          <p:nvPr/>
        </p:nvSpPr>
        <p:spPr>
          <a:xfrm>
            <a:off x="3960810" y="1907452"/>
            <a:ext cx="149743" cy="358348"/>
          </a:xfrm>
          <a:prstGeom prst="rect">
            <a:avLst/>
          </a:prstGeom>
        </p:spPr>
        <p:txBody>
          <a:bodyPr vert="horz" wrap="square" lIns="0" tIns="22650" rIns="0" bIns="0" rtlCol="0">
            <a:spAutoFit/>
          </a:bodyPr>
          <a:lstStyle/>
          <a:p>
            <a:pPr marL="25168">
              <a:spcBef>
                <a:spcPts val="178"/>
              </a:spcBef>
            </a:pPr>
            <a:r>
              <a:rPr sz="2180" spc="-793" dirty="0">
                <a:latin typeface="Trebuchet MS"/>
                <a:cs typeface="Trebuchet MS"/>
              </a:rPr>
              <a:t>\</a:t>
            </a:r>
            <a:endParaRPr sz="2180">
              <a:latin typeface="Trebuchet MS"/>
              <a:cs typeface="Trebuchet MS"/>
            </a:endParaRPr>
          </a:p>
        </p:txBody>
      </p:sp>
      <p:sp>
        <p:nvSpPr>
          <p:cNvPr id="7" name="object 7"/>
          <p:cNvSpPr txBox="1"/>
          <p:nvPr/>
        </p:nvSpPr>
        <p:spPr>
          <a:xfrm>
            <a:off x="2954708" y="2075618"/>
            <a:ext cx="1180331" cy="358348"/>
          </a:xfrm>
          <a:prstGeom prst="rect">
            <a:avLst/>
          </a:prstGeom>
        </p:spPr>
        <p:txBody>
          <a:bodyPr vert="horz" wrap="square" lIns="0" tIns="22650" rIns="0" bIns="0" rtlCol="0">
            <a:spAutoFit/>
          </a:bodyPr>
          <a:lstStyle/>
          <a:p>
            <a:pPr marL="25168">
              <a:spcBef>
                <a:spcPts val="178"/>
              </a:spcBef>
              <a:tabLst>
                <a:tab pos="528519" algn="l"/>
                <a:tab pos="908550" algn="l"/>
              </a:tabLst>
            </a:pPr>
            <a:r>
              <a:rPr sz="2180" spc="404" dirty="0">
                <a:latin typeface="Trebuchet MS"/>
                <a:cs typeface="Trebuchet MS"/>
              </a:rPr>
              <a:t>I</a:t>
            </a:r>
            <a:r>
              <a:rPr sz="2675" spc="-44" baseline="3086" dirty="0">
                <a:latin typeface="Trebuchet MS"/>
                <a:cs typeface="Trebuchet MS"/>
              </a:rPr>
              <a:t>3</a:t>
            </a:r>
            <a:r>
              <a:rPr sz="2675" baseline="3086" dirty="0">
                <a:latin typeface="Trebuchet MS"/>
                <a:cs typeface="Trebuchet MS"/>
              </a:rPr>
              <a:t>	</a:t>
            </a:r>
            <a:r>
              <a:rPr sz="2675" spc="44" baseline="3086" dirty="0">
                <a:latin typeface="Trebuchet MS"/>
                <a:cs typeface="Trebuchet MS"/>
              </a:rPr>
              <a:t>4</a:t>
            </a:r>
            <a:r>
              <a:rPr sz="2675" baseline="3086" dirty="0">
                <a:latin typeface="Trebuchet MS"/>
                <a:cs typeface="Trebuchet MS"/>
              </a:rPr>
              <a:t>	</a:t>
            </a:r>
            <a:r>
              <a:rPr sz="2675" spc="14" baseline="3086" dirty="0">
                <a:latin typeface="Trebuchet MS"/>
                <a:cs typeface="Trebuchet MS"/>
              </a:rPr>
              <a:t>5</a:t>
            </a:r>
            <a:r>
              <a:rPr sz="2180" spc="357" dirty="0">
                <a:latin typeface="Trebuchet MS"/>
                <a:cs typeface="Trebuchet MS"/>
              </a:rPr>
              <a:t>I</a:t>
            </a:r>
            <a:endParaRPr sz="2180">
              <a:latin typeface="Trebuchet MS"/>
              <a:cs typeface="Trebuchet MS"/>
            </a:endParaRPr>
          </a:p>
        </p:txBody>
      </p:sp>
      <p:sp>
        <p:nvSpPr>
          <p:cNvPr id="8" name="object 8"/>
          <p:cNvSpPr txBox="1"/>
          <p:nvPr/>
        </p:nvSpPr>
        <p:spPr>
          <a:xfrm>
            <a:off x="2879207" y="2403065"/>
            <a:ext cx="1331333" cy="358348"/>
          </a:xfrm>
          <a:prstGeom prst="rect">
            <a:avLst/>
          </a:prstGeom>
        </p:spPr>
        <p:txBody>
          <a:bodyPr vert="horz" wrap="square" lIns="0" tIns="22650" rIns="0" bIns="0" rtlCol="0">
            <a:spAutoFit/>
          </a:bodyPr>
          <a:lstStyle/>
          <a:p>
            <a:pPr marL="100670">
              <a:spcBef>
                <a:spcPts val="178"/>
              </a:spcBef>
              <a:tabLst>
                <a:tab pos="614089" algn="l"/>
                <a:tab pos="977761" algn="l"/>
              </a:tabLst>
            </a:pPr>
            <a:r>
              <a:rPr sz="3270" spc="-133" baseline="-12626" dirty="0">
                <a:latin typeface="Trebuchet MS"/>
                <a:cs typeface="Trebuchet MS"/>
              </a:rPr>
              <a:t>Z</a:t>
            </a:r>
            <a:r>
              <a:rPr sz="1784" spc="-89" dirty="0">
                <a:latin typeface="Trebuchet MS"/>
                <a:cs typeface="Trebuchet MS"/>
              </a:rPr>
              <a:t>6	</a:t>
            </a:r>
            <a:r>
              <a:rPr sz="1784" spc="-129" dirty="0">
                <a:latin typeface="Trebuchet MS"/>
                <a:cs typeface="Trebuchet MS"/>
              </a:rPr>
              <a:t>7	</a:t>
            </a:r>
            <a:r>
              <a:rPr sz="1784" spc="198" dirty="0">
                <a:latin typeface="Trebuchet MS"/>
                <a:cs typeface="Trebuchet MS"/>
              </a:rPr>
              <a:t>8</a:t>
            </a:r>
            <a:r>
              <a:rPr sz="3270" spc="297" baseline="-12626" dirty="0">
                <a:latin typeface="Trebuchet MS"/>
                <a:cs typeface="Trebuchet MS"/>
              </a:rPr>
              <a:t>l</a:t>
            </a:r>
            <a:endParaRPr sz="3270" baseline="-12626">
              <a:latin typeface="Trebuchet MS"/>
              <a:cs typeface="Trebuchet MS"/>
            </a:endParaRPr>
          </a:p>
        </p:txBody>
      </p:sp>
      <p:sp>
        <p:nvSpPr>
          <p:cNvPr id="9" name="object 9"/>
          <p:cNvSpPr txBox="1"/>
          <p:nvPr/>
        </p:nvSpPr>
        <p:spPr>
          <a:xfrm>
            <a:off x="5536035" y="1682274"/>
            <a:ext cx="2851418" cy="1045955"/>
          </a:xfrm>
          <a:prstGeom prst="rect">
            <a:avLst/>
          </a:prstGeom>
        </p:spPr>
        <p:txBody>
          <a:bodyPr vert="horz" wrap="square" lIns="0" tIns="93118" rIns="0" bIns="0" rtlCol="0">
            <a:spAutoFit/>
          </a:bodyPr>
          <a:lstStyle/>
          <a:p>
            <a:pPr marR="10067" algn="r">
              <a:spcBef>
                <a:spcPts val="733"/>
              </a:spcBef>
            </a:pPr>
            <a:r>
              <a:rPr sz="1784" spc="30" dirty="0">
                <a:latin typeface="Courier New"/>
                <a:cs typeface="Courier New"/>
              </a:rPr>
              <a:t>matrix</a:t>
            </a:r>
            <a:r>
              <a:rPr sz="1784" spc="-10" dirty="0">
                <a:latin typeface="Courier New"/>
                <a:cs typeface="Courier New"/>
              </a:rPr>
              <a:t> </a:t>
            </a:r>
            <a:r>
              <a:rPr sz="1784" spc="30" dirty="0">
                <a:latin typeface="Courier New"/>
                <a:cs typeface="Courier New"/>
              </a:rPr>
              <a:t>=</a:t>
            </a:r>
            <a:r>
              <a:rPr sz="1784" spc="-10" dirty="0">
                <a:latin typeface="Courier New"/>
                <a:cs typeface="Courier New"/>
              </a:rPr>
              <a:t> </a:t>
            </a:r>
            <a:r>
              <a:rPr sz="1784" spc="30" dirty="0">
                <a:latin typeface="Courier New"/>
                <a:cs typeface="Courier New"/>
              </a:rPr>
              <a:t>[[0,</a:t>
            </a:r>
            <a:r>
              <a:rPr sz="1784" spc="-10" dirty="0">
                <a:latin typeface="Courier New"/>
                <a:cs typeface="Courier New"/>
              </a:rPr>
              <a:t> </a:t>
            </a:r>
            <a:r>
              <a:rPr sz="1784" spc="30" dirty="0">
                <a:latin typeface="Courier New"/>
                <a:cs typeface="Courier New"/>
              </a:rPr>
              <a:t>1,</a:t>
            </a:r>
            <a:r>
              <a:rPr sz="1784" spc="-10" dirty="0">
                <a:latin typeface="Courier New"/>
                <a:cs typeface="Courier New"/>
              </a:rPr>
              <a:t> </a:t>
            </a:r>
            <a:r>
              <a:rPr sz="1784" spc="30" dirty="0">
                <a:latin typeface="Courier New"/>
                <a:cs typeface="Courier New"/>
              </a:rPr>
              <a:t>2],</a:t>
            </a:r>
            <a:endParaRPr sz="1784">
              <a:latin typeface="Courier New"/>
              <a:cs typeface="Courier New"/>
            </a:endParaRPr>
          </a:p>
          <a:p>
            <a:pPr marR="10067" algn="r">
              <a:spcBef>
                <a:spcPts val="545"/>
              </a:spcBef>
            </a:pPr>
            <a:r>
              <a:rPr sz="1784" spc="30" dirty="0">
                <a:latin typeface="Courier New"/>
                <a:cs typeface="Courier New"/>
              </a:rPr>
              <a:t>[3,</a:t>
            </a:r>
            <a:r>
              <a:rPr sz="1784" spc="-59" dirty="0">
                <a:latin typeface="Courier New"/>
                <a:cs typeface="Courier New"/>
              </a:rPr>
              <a:t> </a:t>
            </a:r>
            <a:r>
              <a:rPr sz="1784" spc="30" dirty="0">
                <a:latin typeface="Courier New"/>
                <a:cs typeface="Courier New"/>
              </a:rPr>
              <a:t>4,</a:t>
            </a:r>
            <a:r>
              <a:rPr sz="1784" spc="-59" dirty="0">
                <a:latin typeface="Courier New"/>
                <a:cs typeface="Courier New"/>
              </a:rPr>
              <a:t> </a:t>
            </a:r>
            <a:r>
              <a:rPr sz="1784" spc="30" dirty="0">
                <a:latin typeface="Courier New"/>
                <a:cs typeface="Courier New"/>
              </a:rPr>
              <a:t>5],</a:t>
            </a:r>
            <a:endParaRPr sz="1784">
              <a:latin typeface="Courier New"/>
              <a:cs typeface="Courier New"/>
            </a:endParaRPr>
          </a:p>
          <a:p>
            <a:pPr marR="10067" algn="r">
              <a:spcBef>
                <a:spcPts val="545"/>
              </a:spcBef>
            </a:pPr>
            <a:r>
              <a:rPr sz="1784" spc="30" dirty="0">
                <a:latin typeface="Courier New"/>
                <a:cs typeface="Courier New"/>
              </a:rPr>
              <a:t>[6,</a:t>
            </a:r>
            <a:r>
              <a:rPr sz="1784" spc="-59" dirty="0">
                <a:latin typeface="Courier New"/>
                <a:cs typeface="Courier New"/>
              </a:rPr>
              <a:t> </a:t>
            </a:r>
            <a:r>
              <a:rPr sz="1784" spc="30" dirty="0">
                <a:latin typeface="Courier New"/>
                <a:cs typeface="Courier New"/>
              </a:rPr>
              <a:t>7,</a:t>
            </a:r>
            <a:r>
              <a:rPr sz="1784" spc="-59" dirty="0">
                <a:latin typeface="Courier New"/>
                <a:cs typeface="Courier New"/>
              </a:rPr>
              <a:t> </a:t>
            </a:r>
            <a:r>
              <a:rPr sz="1784" spc="30" dirty="0">
                <a:latin typeface="Courier New"/>
                <a:cs typeface="Courier New"/>
              </a:rPr>
              <a:t>8]]</a:t>
            </a:r>
            <a:endParaRPr sz="1784">
              <a:latin typeface="Courier New"/>
              <a:cs typeface="Courier New"/>
            </a:endParaRPr>
          </a:p>
        </p:txBody>
      </p:sp>
      <p:pic>
        <p:nvPicPr>
          <p:cNvPr id="10" name="object 10"/>
          <p:cNvPicPr/>
          <p:nvPr/>
        </p:nvPicPr>
        <p:blipFill>
          <a:blip r:embed="rId2" cstate="print"/>
          <a:stretch>
            <a:fillRect/>
          </a:stretch>
        </p:blipFill>
        <p:spPr>
          <a:xfrm>
            <a:off x="5635596" y="3454973"/>
            <a:ext cx="232794" cy="232794"/>
          </a:xfrm>
          <a:prstGeom prst="rect">
            <a:avLst/>
          </a:prstGeom>
        </p:spPr>
      </p:pic>
      <p:sp>
        <p:nvSpPr>
          <p:cNvPr id="11" name="object 11"/>
          <p:cNvSpPr txBox="1"/>
          <p:nvPr/>
        </p:nvSpPr>
        <p:spPr>
          <a:xfrm>
            <a:off x="2444323" y="3274185"/>
            <a:ext cx="3590069" cy="859183"/>
          </a:xfrm>
          <a:prstGeom prst="rect">
            <a:avLst/>
          </a:prstGeom>
        </p:spPr>
        <p:txBody>
          <a:bodyPr vert="horz" wrap="square" lIns="0" tIns="167360" rIns="0" bIns="0" rtlCol="0">
            <a:spAutoFit/>
          </a:bodyPr>
          <a:lstStyle/>
          <a:p>
            <a:pPr marL="346054" indent="-271810">
              <a:spcBef>
                <a:spcPts val="1318"/>
              </a:spcBef>
              <a:buClr>
                <a:srgbClr val="00007F"/>
              </a:buClr>
              <a:buSzPct val="88888"/>
              <a:buFont typeface="Lucida Sans Unicode"/>
              <a:buChar char="►"/>
              <a:tabLst>
                <a:tab pos="347313" algn="l"/>
              </a:tabLst>
            </a:pPr>
            <a:r>
              <a:rPr sz="1784" spc="50" dirty="0">
                <a:latin typeface="Trebuchet MS"/>
                <a:cs typeface="Trebuchet MS"/>
              </a:rPr>
              <a:t>How</a:t>
            </a:r>
            <a:r>
              <a:rPr sz="1784" spc="-69" dirty="0">
                <a:latin typeface="Trebuchet MS"/>
                <a:cs typeface="Trebuchet MS"/>
              </a:rPr>
              <a:t> </a:t>
            </a:r>
            <a:r>
              <a:rPr sz="1784" spc="40" dirty="0">
                <a:latin typeface="Trebuchet MS"/>
                <a:cs typeface="Trebuchet MS"/>
              </a:rPr>
              <a:t>can</a:t>
            </a:r>
            <a:r>
              <a:rPr sz="1784" spc="-69" dirty="0">
                <a:latin typeface="Trebuchet MS"/>
                <a:cs typeface="Trebuchet MS"/>
              </a:rPr>
              <a:t> </a:t>
            </a:r>
            <a:r>
              <a:rPr sz="1784" dirty="0">
                <a:latin typeface="Trebuchet MS"/>
                <a:cs typeface="Trebuchet MS"/>
              </a:rPr>
              <a:t>we</a:t>
            </a:r>
            <a:r>
              <a:rPr sz="1784" spc="-59" dirty="0">
                <a:latin typeface="Trebuchet MS"/>
                <a:cs typeface="Trebuchet MS"/>
              </a:rPr>
              <a:t> </a:t>
            </a:r>
            <a:r>
              <a:rPr sz="1784" spc="-20" dirty="0">
                <a:latin typeface="Trebuchet MS"/>
                <a:cs typeface="Trebuchet MS"/>
              </a:rPr>
              <a:t>extract</a:t>
            </a:r>
            <a:r>
              <a:rPr sz="1784" spc="-6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40" dirty="0">
                <a:latin typeface="Trebuchet MS"/>
                <a:cs typeface="Trebuchet MS"/>
              </a:rPr>
              <a:t>row?</a:t>
            </a:r>
            <a:endParaRPr sz="1784">
              <a:latin typeface="Trebuchet MS"/>
              <a:cs typeface="Trebuchet MS"/>
            </a:endParaRPr>
          </a:p>
          <a:p>
            <a:pPr marL="346054" indent="-271810">
              <a:spcBef>
                <a:spcPts val="1139"/>
              </a:spcBef>
              <a:buClr>
                <a:srgbClr val="00007F"/>
              </a:buClr>
              <a:buSzPct val="88888"/>
              <a:buFont typeface="Lucida Sans Unicode"/>
              <a:buChar char="►"/>
              <a:tabLst>
                <a:tab pos="347313" algn="l"/>
              </a:tabLst>
            </a:pPr>
            <a:r>
              <a:rPr sz="1784" spc="50" dirty="0">
                <a:latin typeface="Trebuchet MS"/>
                <a:cs typeface="Trebuchet MS"/>
              </a:rPr>
              <a:t>How</a:t>
            </a:r>
            <a:r>
              <a:rPr sz="1784" spc="-69" dirty="0">
                <a:latin typeface="Trebuchet MS"/>
                <a:cs typeface="Trebuchet MS"/>
              </a:rPr>
              <a:t> </a:t>
            </a:r>
            <a:r>
              <a:rPr sz="1784" spc="40" dirty="0">
                <a:latin typeface="Trebuchet MS"/>
                <a:cs typeface="Trebuchet MS"/>
              </a:rPr>
              <a:t>can</a:t>
            </a:r>
            <a:r>
              <a:rPr sz="1784" spc="-59" dirty="0">
                <a:latin typeface="Trebuchet MS"/>
                <a:cs typeface="Trebuchet MS"/>
              </a:rPr>
              <a:t> </a:t>
            </a:r>
            <a:r>
              <a:rPr sz="1784" dirty="0">
                <a:latin typeface="Trebuchet MS"/>
                <a:cs typeface="Trebuchet MS"/>
              </a:rPr>
              <a:t>we</a:t>
            </a:r>
            <a:r>
              <a:rPr sz="1784" spc="-59" dirty="0">
                <a:latin typeface="Trebuchet MS"/>
                <a:cs typeface="Trebuchet MS"/>
              </a:rPr>
              <a:t> </a:t>
            </a:r>
            <a:r>
              <a:rPr sz="1784" spc="-20" dirty="0">
                <a:latin typeface="Trebuchet MS"/>
                <a:cs typeface="Trebuchet MS"/>
              </a:rPr>
              <a:t>extract</a:t>
            </a:r>
            <a:r>
              <a:rPr sz="1784" spc="-5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59" dirty="0">
                <a:latin typeface="Trebuchet MS"/>
                <a:cs typeface="Trebuchet MS"/>
              </a:rPr>
              <a:t>column?</a:t>
            </a:r>
            <a:endParaRPr sz="1784">
              <a:latin typeface="Trebuchet MS"/>
              <a:cs typeface="Trebuchet MS"/>
            </a:endParaRPr>
          </a:p>
        </p:txBody>
      </p:sp>
      <p:pic>
        <p:nvPicPr>
          <p:cNvPr id="12" name="object 12"/>
          <p:cNvPicPr/>
          <p:nvPr/>
        </p:nvPicPr>
        <p:blipFill>
          <a:blip r:embed="rId3" cstate="print"/>
          <a:stretch>
            <a:fillRect/>
          </a:stretch>
        </p:blipFill>
        <p:spPr>
          <a:xfrm>
            <a:off x="6030918" y="3871185"/>
            <a:ext cx="232794" cy="232794"/>
          </a:xfrm>
          <a:prstGeom prst="rect">
            <a:avLst/>
          </a:prstGeom>
        </p:spPr>
      </p:pic>
      <p:sp>
        <p:nvSpPr>
          <p:cNvPr id="13" name="object 13"/>
          <p:cNvSpPr txBox="1"/>
          <p:nvPr/>
        </p:nvSpPr>
        <p:spPr>
          <a:xfrm>
            <a:off x="4075671" y="4832894"/>
            <a:ext cx="4036782" cy="306329"/>
          </a:xfrm>
          <a:prstGeom prst="rect">
            <a:avLst/>
          </a:prstGeom>
        </p:spPr>
        <p:txBody>
          <a:bodyPr vert="horz" wrap="square" lIns="0" tIns="31459" rIns="0" bIns="0" rtlCol="0">
            <a:spAutoFit/>
          </a:bodyPr>
          <a:lstStyle/>
          <a:p>
            <a:pPr marL="25168">
              <a:spcBef>
                <a:spcPts val="248"/>
              </a:spcBef>
            </a:pPr>
            <a:r>
              <a:rPr sz="1784" spc="40" dirty="0">
                <a:solidFill>
                  <a:srgbClr val="B20000"/>
                </a:solidFill>
                <a:latin typeface="Trebuchet MS"/>
                <a:cs typeface="Trebuchet MS"/>
              </a:rPr>
              <a:t>Lists</a:t>
            </a:r>
            <a:r>
              <a:rPr sz="1784" spc="-59" dirty="0">
                <a:solidFill>
                  <a:srgbClr val="B20000"/>
                </a:solidFill>
                <a:latin typeface="Trebuchet MS"/>
                <a:cs typeface="Trebuchet MS"/>
              </a:rPr>
              <a:t> </a:t>
            </a:r>
            <a:r>
              <a:rPr sz="1784" spc="30" dirty="0">
                <a:solidFill>
                  <a:srgbClr val="B20000"/>
                </a:solidFill>
                <a:latin typeface="Trebuchet MS"/>
                <a:cs typeface="Trebuchet MS"/>
              </a:rPr>
              <a:t>of</a:t>
            </a:r>
            <a:r>
              <a:rPr sz="1784" spc="-50" dirty="0">
                <a:solidFill>
                  <a:srgbClr val="B20000"/>
                </a:solidFill>
                <a:latin typeface="Trebuchet MS"/>
                <a:cs typeface="Trebuchet MS"/>
              </a:rPr>
              <a:t> </a:t>
            </a:r>
            <a:r>
              <a:rPr sz="1784" spc="40" dirty="0">
                <a:solidFill>
                  <a:srgbClr val="B20000"/>
                </a:solidFill>
                <a:latin typeface="Trebuchet MS"/>
                <a:cs typeface="Trebuchet MS"/>
              </a:rPr>
              <a:t>lists</a:t>
            </a:r>
            <a:r>
              <a:rPr sz="1784" spc="-59" dirty="0">
                <a:solidFill>
                  <a:srgbClr val="B20000"/>
                </a:solidFill>
                <a:latin typeface="Trebuchet MS"/>
                <a:cs typeface="Trebuchet MS"/>
              </a:rPr>
              <a:t> </a:t>
            </a:r>
            <a:r>
              <a:rPr sz="1784" spc="99" dirty="0">
                <a:solidFill>
                  <a:srgbClr val="B20000"/>
                </a:solidFill>
                <a:latin typeface="Trebuchet MS"/>
                <a:cs typeface="Trebuchet MS"/>
              </a:rPr>
              <a:t>do</a:t>
            </a:r>
            <a:r>
              <a:rPr sz="1784" spc="-50" dirty="0">
                <a:solidFill>
                  <a:srgbClr val="B20000"/>
                </a:solidFill>
                <a:latin typeface="Trebuchet MS"/>
                <a:cs typeface="Trebuchet MS"/>
              </a:rPr>
              <a:t> </a:t>
            </a:r>
            <a:r>
              <a:rPr sz="1784" spc="50" dirty="0">
                <a:solidFill>
                  <a:srgbClr val="B20000"/>
                </a:solidFill>
                <a:latin typeface="Trebuchet MS"/>
                <a:cs typeface="Trebuchet MS"/>
              </a:rPr>
              <a:t>not</a:t>
            </a:r>
            <a:r>
              <a:rPr sz="1784" spc="-50" dirty="0">
                <a:solidFill>
                  <a:srgbClr val="B20000"/>
                </a:solidFill>
                <a:latin typeface="Trebuchet MS"/>
                <a:cs typeface="Trebuchet MS"/>
              </a:rPr>
              <a:t> </a:t>
            </a:r>
            <a:r>
              <a:rPr sz="1784" spc="30" dirty="0">
                <a:solidFill>
                  <a:srgbClr val="B20000"/>
                </a:solidFill>
                <a:latin typeface="Trebuchet MS"/>
                <a:cs typeface="Trebuchet MS"/>
              </a:rPr>
              <a:t>work</a:t>
            </a:r>
            <a:r>
              <a:rPr sz="1784" spc="-59" dirty="0">
                <a:solidFill>
                  <a:srgbClr val="B20000"/>
                </a:solidFill>
                <a:latin typeface="Trebuchet MS"/>
                <a:cs typeface="Trebuchet MS"/>
              </a:rPr>
              <a:t> </a:t>
            </a:r>
            <a:r>
              <a:rPr sz="1784" spc="10" dirty="0">
                <a:solidFill>
                  <a:srgbClr val="B20000"/>
                </a:solidFill>
                <a:latin typeface="Trebuchet MS"/>
                <a:cs typeface="Trebuchet MS"/>
              </a:rPr>
              <a:t>like</a:t>
            </a:r>
            <a:r>
              <a:rPr sz="1784" spc="-50" dirty="0">
                <a:solidFill>
                  <a:srgbClr val="B20000"/>
                </a:solidFill>
                <a:latin typeface="Trebuchet MS"/>
                <a:cs typeface="Trebuchet MS"/>
              </a:rPr>
              <a:t> </a:t>
            </a:r>
            <a:r>
              <a:rPr sz="1784" spc="20" dirty="0">
                <a:solidFill>
                  <a:srgbClr val="B20000"/>
                </a:solidFill>
                <a:latin typeface="Trebuchet MS"/>
                <a:cs typeface="Trebuchet MS"/>
              </a:rPr>
              <a:t>matrices</a:t>
            </a:r>
            <a:endParaRPr sz="1784">
              <a:latin typeface="Trebuchet MS"/>
              <a:cs typeface="Trebuchet MS"/>
            </a:endParaRPr>
          </a:p>
        </p:txBody>
      </p:sp>
    </p:spTree>
  </p:cSld>
  <p:clrMapOvr>
    <a:masterClrMapping/>
  </p:clrMapOvr>
  <p:transition>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For students with Programming background</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690688"/>
            <a:ext cx="10515600" cy="4625706"/>
          </a:xfrm>
        </p:spPr>
        <p:txBody>
          <a:bodyPr>
            <a:normAutofit/>
          </a:bodyPr>
          <a:lstStyle/>
          <a:p>
            <a:r>
              <a:rPr lang="en-US" dirty="0">
                <a:latin typeface="Arial" panose="020B0604020202020204" pitchFamily="34" charset="0"/>
              </a:rPr>
              <a:t>Take input from the knap file which contains</a:t>
            </a:r>
          </a:p>
          <a:p>
            <a:pPr lvl="1"/>
            <a:r>
              <a:rPr lang="en-US" dirty="0">
                <a:latin typeface="Arial" panose="020B0604020202020204" pitchFamily="34" charset="0"/>
              </a:rPr>
              <a:t>First line as the total weight of all items</a:t>
            </a:r>
          </a:p>
          <a:p>
            <a:pPr lvl="1"/>
            <a:r>
              <a:rPr lang="en-US" dirty="0">
                <a:latin typeface="Arial" panose="020B0604020202020204" pitchFamily="34" charset="0"/>
              </a:rPr>
              <a:t>Rest of the lines as Items with weight as the first attribute and value as the second attribute</a:t>
            </a:r>
          </a:p>
          <a:p>
            <a:pPr lvl="1"/>
            <a:r>
              <a:rPr lang="en-US" dirty="0">
                <a:latin typeface="Arial" panose="020B0604020202020204" pitchFamily="34" charset="0"/>
              </a:rPr>
              <a:t>Read these attributes, take the weight integer from the user, and find the best items that approximately make that weight meaning having almost that weight those items have the maximum value of all the possible items</a:t>
            </a:r>
          </a:p>
          <a:p>
            <a:pPr lvl="1"/>
            <a:r>
              <a:rPr lang="en-US" dirty="0">
                <a:latin typeface="Arial" panose="020B0604020202020204" pitchFamily="34" charset="0"/>
              </a:rPr>
              <a:t> For example if we have items with weight and values = { 5: 10, 4: 20, 20: 100, 10:25} , now if the user gives a weight of 30, the program will select the best items with maximum value:  {5: 10, 4:20, 20:100}</a:t>
            </a:r>
          </a:p>
        </p:txBody>
      </p:sp>
    </p:spTree>
    <p:extLst>
      <p:ext uri="{BB962C8B-B14F-4D97-AF65-F5344CB8AC3E}">
        <p14:creationId xmlns:p14="http://schemas.microsoft.com/office/powerpoint/2010/main" val="34281131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8"/>
            <a:ext cx="4377795" cy="396429"/>
          </a:xfrm>
          <a:prstGeom prst="rect">
            <a:avLst/>
          </a:prstGeom>
        </p:spPr>
        <p:txBody>
          <a:bodyPr vert="horz" wrap="square" lIns="0" tIns="30200" rIns="0" bIns="0" rtlCol="0" anchor="ctr">
            <a:spAutoFit/>
          </a:bodyPr>
          <a:lstStyle/>
          <a:p>
            <a:pPr marL="25168">
              <a:lnSpc>
                <a:spcPct val="100000"/>
              </a:lnSpc>
              <a:spcBef>
                <a:spcPts val="238"/>
              </a:spcBef>
            </a:pPr>
            <a:r>
              <a:rPr sz="2378" spc="59" dirty="0">
                <a:solidFill>
                  <a:schemeClr val="accent1"/>
                </a:solidFill>
                <a:latin typeface="Lucida Sans Unicode"/>
                <a:cs typeface="Lucida Sans Unicode"/>
              </a:rPr>
              <a:t>P</a:t>
            </a:r>
            <a:r>
              <a:rPr sz="2378" spc="-109" dirty="0">
                <a:solidFill>
                  <a:schemeClr val="accent1"/>
                </a:solidFill>
                <a:latin typeface="Lucida Sans Unicode"/>
                <a:cs typeface="Lucida Sans Unicode"/>
              </a:rPr>
              <a:t>r</a:t>
            </a:r>
            <a:r>
              <a:rPr sz="2378" spc="-40" dirty="0">
                <a:solidFill>
                  <a:schemeClr val="accent1"/>
                </a:solidFill>
                <a:latin typeface="Lucida Sans Unicode"/>
                <a:cs typeface="Lucida Sans Unicode"/>
              </a:rPr>
              <a:t>obl</a:t>
            </a:r>
            <a:r>
              <a:rPr sz="2378" spc="-79" dirty="0">
                <a:solidFill>
                  <a:schemeClr val="accent1"/>
                </a:solidFill>
                <a:latin typeface="Lucida Sans Unicode"/>
                <a:cs typeface="Lucida Sans Unicode"/>
              </a:rPr>
              <a:t>ems</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with</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lists</a:t>
            </a:r>
            <a:r>
              <a:rPr sz="2378" spc="-149" dirty="0">
                <a:solidFill>
                  <a:schemeClr val="accent1"/>
                </a:solidFill>
                <a:latin typeface="Lucida Sans Unicode"/>
                <a:cs typeface="Lucida Sans Unicode"/>
              </a:rPr>
              <a:t> </a:t>
            </a:r>
            <a:r>
              <a:rPr sz="2378" spc="-30" dirty="0">
                <a:solidFill>
                  <a:schemeClr val="accent1"/>
                </a:solidFill>
                <a:latin typeface="Lucida Sans Unicode"/>
                <a:cs typeface="Lucida Sans Unicode"/>
              </a:rPr>
              <a:t>a</a:t>
            </a:r>
            <a:r>
              <a:rPr sz="2378" spc="-69" dirty="0">
                <a:solidFill>
                  <a:schemeClr val="accent1"/>
                </a:solidFill>
                <a:latin typeface="Lucida Sans Unicode"/>
                <a:cs typeface="Lucida Sans Unicode"/>
              </a:rPr>
              <a:t>s</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matri</a:t>
            </a:r>
            <a:r>
              <a:rPr sz="2378" spc="-89" dirty="0">
                <a:solidFill>
                  <a:schemeClr val="accent1"/>
                </a:solidFill>
                <a:latin typeface="Lucida Sans Unicode"/>
                <a:cs typeface="Lucida Sans Unicode"/>
              </a:rPr>
              <a:t>c</a:t>
            </a:r>
            <a:r>
              <a:rPr sz="2378" spc="-40" dirty="0">
                <a:solidFill>
                  <a:schemeClr val="accent1"/>
                </a:solidFill>
                <a:latin typeface="Lucida Sans Unicode"/>
                <a:cs typeface="Lucida Sans Unicode"/>
              </a:rPr>
              <a:t>es</a:t>
            </a:r>
            <a:endParaRPr sz="2378" dirty="0">
              <a:solidFill>
                <a:schemeClr val="accent1"/>
              </a:solidFill>
              <a:latin typeface="Lucida Sans Unicode"/>
              <a:cs typeface="Lucida Sans Unicode"/>
            </a:endParaRPr>
          </a:p>
        </p:txBody>
      </p:sp>
      <p:sp>
        <p:nvSpPr>
          <p:cNvPr id="3" name="object 3"/>
          <p:cNvSpPr txBox="1"/>
          <p:nvPr/>
        </p:nvSpPr>
        <p:spPr>
          <a:xfrm>
            <a:off x="2191244" y="1800787"/>
            <a:ext cx="5578259" cy="3183346"/>
          </a:xfrm>
          <a:prstGeom prst="rect">
            <a:avLst/>
          </a:prstGeom>
        </p:spPr>
        <p:txBody>
          <a:bodyPr vert="horz" wrap="square" lIns="0" tIns="167360" rIns="0" bIns="0" rtlCol="0">
            <a:spAutoFit/>
          </a:bodyPr>
          <a:lstStyle/>
          <a:p>
            <a:pPr marL="598989" indent="-271810">
              <a:spcBef>
                <a:spcPts val="1318"/>
              </a:spcBef>
              <a:buClr>
                <a:srgbClr val="00007F"/>
              </a:buClr>
              <a:buSzPct val="88888"/>
              <a:buFont typeface="Lucida Sans Unicode"/>
              <a:buChar char="►"/>
              <a:tabLst>
                <a:tab pos="600247" algn="l"/>
              </a:tabLst>
            </a:pPr>
            <a:r>
              <a:rPr sz="1784" spc="-10" dirty="0">
                <a:latin typeface="Trebuchet MS"/>
                <a:cs typeface="Trebuchet MS"/>
              </a:rPr>
              <a:t>different</a:t>
            </a:r>
            <a:r>
              <a:rPr sz="1784" spc="-59" dirty="0">
                <a:latin typeface="Trebuchet MS"/>
                <a:cs typeface="Trebuchet MS"/>
              </a:rPr>
              <a:t> </a:t>
            </a:r>
            <a:r>
              <a:rPr sz="1784" spc="40" dirty="0">
                <a:latin typeface="Trebuchet MS"/>
                <a:cs typeface="Trebuchet MS"/>
              </a:rPr>
              <a:t>axes</a:t>
            </a:r>
            <a:r>
              <a:rPr sz="1784" spc="-59" dirty="0">
                <a:latin typeface="Trebuchet MS"/>
                <a:cs typeface="Trebuchet MS"/>
              </a:rPr>
              <a:t> </a:t>
            </a:r>
            <a:r>
              <a:rPr sz="1784" spc="10" dirty="0">
                <a:latin typeface="Trebuchet MS"/>
                <a:cs typeface="Trebuchet MS"/>
              </a:rPr>
              <a:t>are</a:t>
            </a:r>
            <a:r>
              <a:rPr sz="1784" spc="-50" dirty="0">
                <a:latin typeface="Trebuchet MS"/>
                <a:cs typeface="Trebuchet MS"/>
              </a:rPr>
              <a:t> </a:t>
            </a:r>
            <a:r>
              <a:rPr sz="1784" spc="50" dirty="0">
                <a:latin typeface="Trebuchet MS"/>
                <a:cs typeface="Trebuchet MS"/>
              </a:rPr>
              <a:t>not</a:t>
            </a:r>
            <a:r>
              <a:rPr sz="1784" spc="-59" dirty="0">
                <a:latin typeface="Trebuchet MS"/>
                <a:cs typeface="Trebuchet MS"/>
              </a:rPr>
              <a:t> </a:t>
            </a:r>
            <a:r>
              <a:rPr sz="1784" dirty="0">
                <a:latin typeface="Trebuchet MS"/>
                <a:cs typeface="Trebuchet MS"/>
              </a:rPr>
              <a:t>treated</a:t>
            </a:r>
            <a:r>
              <a:rPr sz="1784" spc="-59" dirty="0">
                <a:latin typeface="Trebuchet MS"/>
                <a:cs typeface="Trebuchet MS"/>
              </a:rPr>
              <a:t> </a:t>
            </a:r>
            <a:r>
              <a:rPr sz="1784" spc="99" dirty="0">
                <a:latin typeface="Trebuchet MS"/>
                <a:cs typeface="Trebuchet MS"/>
              </a:rPr>
              <a:t>on</a:t>
            </a:r>
            <a:r>
              <a:rPr sz="1784" spc="-50" dirty="0">
                <a:latin typeface="Trebuchet MS"/>
                <a:cs typeface="Trebuchet MS"/>
              </a:rPr>
              <a:t> </a:t>
            </a:r>
            <a:r>
              <a:rPr sz="1784" spc="50" dirty="0">
                <a:latin typeface="Trebuchet MS"/>
                <a:cs typeface="Trebuchet MS"/>
              </a:rPr>
              <a:t>equal</a:t>
            </a:r>
            <a:r>
              <a:rPr sz="1784" spc="-59" dirty="0">
                <a:latin typeface="Trebuchet MS"/>
                <a:cs typeface="Trebuchet MS"/>
              </a:rPr>
              <a:t> </a:t>
            </a:r>
            <a:r>
              <a:rPr sz="1784" spc="30" dirty="0">
                <a:latin typeface="Trebuchet MS"/>
                <a:cs typeface="Trebuchet MS"/>
              </a:rPr>
              <a:t>footing</a:t>
            </a:r>
            <a:endParaRPr sz="1784">
              <a:latin typeface="Trebuchet MS"/>
              <a:cs typeface="Trebuchet MS"/>
            </a:endParaRPr>
          </a:p>
          <a:p>
            <a:pPr marL="598989" marR="731118" indent="-271810">
              <a:lnSpc>
                <a:spcPct val="125499"/>
              </a:lnSpc>
              <a:spcBef>
                <a:spcPts val="595"/>
              </a:spcBef>
              <a:buClr>
                <a:srgbClr val="00007F"/>
              </a:buClr>
              <a:buSzPct val="88888"/>
              <a:buFont typeface="Lucida Sans Unicode"/>
              <a:buChar char="►"/>
              <a:tabLst>
                <a:tab pos="600247" algn="l"/>
              </a:tabLst>
            </a:pPr>
            <a:r>
              <a:rPr sz="1784" spc="40" dirty="0">
                <a:latin typeface="Trebuchet MS"/>
                <a:cs typeface="Trebuchet MS"/>
              </a:rPr>
              <a:t>lists can </a:t>
            </a:r>
            <a:r>
              <a:rPr sz="1784" spc="30" dirty="0">
                <a:latin typeface="Trebuchet MS"/>
                <a:cs typeface="Trebuchet MS"/>
              </a:rPr>
              <a:t>contain </a:t>
            </a:r>
            <a:r>
              <a:rPr sz="1784" spc="10" dirty="0">
                <a:latin typeface="Trebuchet MS"/>
                <a:cs typeface="Trebuchet MS"/>
              </a:rPr>
              <a:t>arbitrary </a:t>
            </a:r>
            <a:r>
              <a:rPr sz="1784" spc="20" dirty="0">
                <a:latin typeface="Trebuchet MS"/>
                <a:cs typeface="Trebuchet MS"/>
              </a:rPr>
              <a:t>objects </a:t>
            </a:r>
            <a:r>
              <a:rPr sz="1784" spc="30" dirty="0">
                <a:latin typeface="Trebuchet MS"/>
                <a:cs typeface="Trebuchet MS"/>
              </a:rPr>
              <a:t> </a:t>
            </a:r>
            <a:r>
              <a:rPr sz="1784" spc="20" dirty="0">
                <a:latin typeface="Trebuchet MS"/>
                <a:cs typeface="Trebuchet MS"/>
              </a:rPr>
              <a:t>matrices</a:t>
            </a:r>
            <a:r>
              <a:rPr sz="1784" spc="-69" dirty="0">
                <a:latin typeface="Trebuchet MS"/>
                <a:cs typeface="Trebuchet MS"/>
              </a:rPr>
              <a:t> </a:t>
            </a:r>
            <a:r>
              <a:rPr sz="1784" spc="40" dirty="0">
                <a:latin typeface="Trebuchet MS"/>
                <a:cs typeface="Trebuchet MS"/>
              </a:rPr>
              <a:t>have</a:t>
            </a:r>
            <a:r>
              <a:rPr sz="1784" spc="-5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79" dirty="0">
                <a:latin typeface="Trebuchet MS"/>
                <a:cs typeface="Trebuchet MS"/>
              </a:rPr>
              <a:t>homogeneous</a:t>
            </a:r>
            <a:r>
              <a:rPr sz="1784" spc="-59" dirty="0">
                <a:latin typeface="Trebuchet MS"/>
                <a:cs typeface="Trebuchet MS"/>
              </a:rPr>
              <a:t> </a:t>
            </a:r>
            <a:r>
              <a:rPr sz="1784" spc="20" dirty="0">
                <a:latin typeface="Trebuchet MS"/>
                <a:cs typeface="Trebuchet MS"/>
              </a:rPr>
              <a:t>structure</a:t>
            </a:r>
            <a:endParaRPr sz="1784">
              <a:latin typeface="Trebuchet MS"/>
              <a:cs typeface="Trebuchet MS"/>
            </a:endParaRPr>
          </a:p>
          <a:p>
            <a:pPr marL="598989" indent="-271810">
              <a:spcBef>
                <a:spcPts val="1139"/>
              </a:spcBef>
              <a:buClr>
                <a:srgbClr val="00007F"/>
              </a:buClr>
              <a:buSzPct val="88888"/>
              <a:buFont typeface="Lucida Sans Unicode"/>
              <a:buChar char="►"/>
              <a:tabLst>
                <a:tab pos="600247" algn="l"/>
              </a:tabLst>
            </a:pPr>
            <a:r>
              <a:rPr sz="1784" spc="20" dirty="0">
                <a:latin typeface="Trebuchet MS"/>
                <a:cs typeface="Trebuchet MS"/>
              </a:rPr>
              <a:t>list</a:t>
            </a:r>
            <a:r>
              <a:rPr sz="1784" spc="-59" dirty="0">
                <a:latin typeface="Trebuchet MS"/>
                <a:cs typeface="Trebuchet MS"/>
              </a:rPr>
              <a:t> </a:t>
            </a:r>
            <a:r>
              <a:rPr sz="1784" spc="40" dirty="0">
                <a:latin typeface="Trebuchet MS"/>
                <a:cs typeface="Trebuchet MS"/>
              </a:rPr>
              <a:t>elements</a:t>
            </a:r>
            <a:r>
              <a:rPr sz="1784" spc="-50" dirty="0">
                <a:latin typeface="Trebuchet MS"/>
                <a:cs typeface="Trebuchet MS"/>
              </a:rPr>
              <a:t> </a:t>
            </a:r>
            <a:r>
              <a:rPr sz="1784" spc="40" dirty="0">
                <a:latin typeface="Trebuchet MS"/>
                <a:cs typeface="Trebuchet MS"/>
              </a:rPr>
              <a:t>can</a:t>
            </a:r>
            <a:r>
              <a:rPr sz="1784" spc="-59" dirty="0">
                <a:latin typeface="Trebuchet MS"/>
                <a:cs typeface="Trebuchet MS"/>
              </a:rPr>
              <a:t> </a:t>
            </a:r>
            <a:r>
              <a:rPr sz="1784" spc="50" dirty="0">
                <a:latin typeface="Trebuchet MS"/>
                <a:cs typeface="Trebuchet MS"/>
              </a:rPr>
              <a:t>be</a:t>
            </a:r>
            <a:r>
              <a:rPr sz="1784" spc="-50" dirty="0">
                <a:latin typeface="Trebuchet MS"/>
                <a:cs typeface="Trebuchet MS"/>
              </a:rPr>
              <a:t> </a:t>
            </a:r>
            <a:r>
              <a:rPr sz="1784" spc="10" dirty="0">
                <a:latin typeface="Trebuchet MS"/>
                <a:cs typeface="Trebuchet MS"/>
              </a:rPr>
              <a:t>scattered</a:t>
            </a:r>
            <a:r>
              <a:rPr sz="1784" spc="-50" dirty="0">
                <a:latin typeface="Trebuchet MS"/>
                <a:cs typeface="Trebuchet MS"/>
              </a:rPr>
              <a:t> </a:t>
            </a:r>
            <a:r>
              <a:rPr sz="1784" spc="50" dirty="0">
                <a:latin typeface="Trebuchet MS"/>
                <a:cs typeface="Trebuchet MS"/>
              </a:rPr>
              <a:t>in</a:t>
            </a:r>
            <a:r>
              <a:rPr sz="1784" spc="-59" dirty="0">
                <a:latin typeface="Trebuchet MS"/>
                <a:cs typeface="Trebuchet MS"/>
              </a:rPr>
              <a:t> </a:t>
            </a:r>
            <a:r>
              <a:rPr sz="1784" spc="50" dirty="0">
                <a:latin typeface="Trebuchet MS"/>
                <a:cs typeface="Trebuchet MS"/>
              </a:rPr>
              <a:t>memory</a:t>
            </a:r>
            <a:endParaRPr sz="1784">
              <a:latin typeface="Trebuchet MS"/>
              <a:cs typeface="Trebuchet MS"/>
            </a:endParaRPr>
          </a:p>
          <a:p>
            <a:pPr>
              <a:spcBef>
                <a:spcPts val="79"/>
              </a:spcBef>
            </a:pPr>
            <a:endParaRPr sz="2873">
              <a:latin typeface="Trebuchet MS"/>
              <a:cs typeface="Trebuchet MS"/>
            </a:endParaRPr>
          </a:p>
          <a:p>
            <a:pPr marL="50335"/>
            <a:r>
              <a:rPr sz="1784" spc="40" dirty="0">
                <a:latin typeface="Trebuchet MS"/>
                <a:cs typeface="Trebuchet MS"/>
              </a:rPr>
              <a:t>Applied</a:t>
            </a:r>
            <a:r>
              <a:rPr sz="1784" spc="-50" dirty="0">
                <a:latin typeface="Trebuchet MS"/>
                <a:cs typeface="Trebuchet MS"/>
              </a:rPr>
              <a:t> </a:t>
            </a:r>
            <a:r>
              <a:rPr sz="1784" spc="-89" dirty="0">
                <a:latin typeface="Trebuchet MS"/>
                <a:cs typeface="Trebuchet MS"/>
              </a:rPr>
              <a:t>t</a:t>
            </a:r>
            <a:r>
              <a:rPr sz="1784" spc="109" dirty="0">
                <a:latin typeface="Trebuchet MS"/>
                <a:cs typeface="Trebuchet MS"/>
              </a:rPr>
              <a:t>o</a:t>
            </a:r>
            <a:r>
              <a:rPr sz="1784" spc="-50" dirty="0">
                <a:latin typeface="Trebuchet MS"/>
                <a:cs typeface="Trebuchet MS"/>
              </a:rPr>
              <a:t> </a:t>
            </a:r>
            <a:r>
              <a:rPr sz="1784" spc="10" dirty="0">
                <a:latin typeface="Trebuchet MS"/>
                <a:cs typeface="Trebuchet MS"/>
              </a:rPr>
              <a:t>matri</a:t>
            </a:r>
            <a:r>
              <a:rPr sz="1784" spc="-30" dirty="0">
                <a:latin typeface="Trebuchet MS"/>
                <a:cs typeface="Trebuchet MS"/>
              </a:rPr>
              <a:t>c</a:t>
            </a:r>
            <a:r>
              <a:rPr sz="1784" spc="79" dirty="0">
                <a:latin typeface="Trebuchet MS"/>
                <a:cs typeface="Trebuchet MS"/>
              </a:rPr>
              <a:t>es</a:t>
            </a:r>
            <a:r>
              <a:rPr sz="1784" spc="-50"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endParaRPr sz="1784">
              <a:latin typeface="Trebuchet MS"/>
              <a:cs typeface="Trebuchet MS"/>
            </a:endParaRPr>
          </a:p>
          <a:p>
            <a:pPr marL="598989">
              <a:spcBef>
                <a:spcPts val="1130"/>
              </a:spcBef>
            </a:pP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40" dirty="0">
                <a:latin typeface="Trebuchet MS"/>
                <a:cs typeface="Trebuchet MS"/>
              </a:rPr>
              <a:t>lists</a:t>
            </a:r>
            <a:r>
              <a:rPr sz="1784" spc="-50" dirty="0">
                <a:latin typeface="Trebuchet MS"/>
                <a:cs typeface="Trebuchet MS"/>
              </a:rPr>
              <a:t> </a:t>
            </a:r>
            <a:r>
              <a:rPr sz="1784" spc="40" dirty="0">
                <a:latin typeface="Trebuchet MS"/>
                <a:cs typeface="Trebuchet MS"/>
              </a:rPr>
              <a:t>a</a:t>
            </a:r>
            <a:r>
              <a:rPr sz="1784" spc="-40" dirty="0">
                <a:latin typeface="Trebuchet MS"/>
                <a:cs typeface="Trebuchet MS"/>
              </a:rPr>
              <a:t>r</a:t>
            </a:r>
            <a:r>
              <a:rPr sz="1784" spc="20" dirty="0">
                <a:latin typeface="Trebuchet MS"/>
                <a:cs typeface="Trebuchet MS"/>
              </a:rPr>
              <a:t>e</a:t>
            </a:r>
            <a:r>
              <a:rPr sz="1784" spc="-50" dirty="0">
                <a:latin typeface="Trebuchet MS"/>
                <a:cs typeface="Trebuchet MS"/>
              </a:rPr>
              <a:t> c</a:t>
            </a:r>
            <a:r>
              <a:rPr sz="1784" spc="69" dirty="0">
                <a:latin typeface="Trebuchet MS"/>
                <a:cs typeface="Trebuchet MS"/>
              </a:rPr>
              <a:t>on</a:t>
            </a:r>
            <a:r>
              <a:rPr sz="1784" spc="20" dirty="0">
                <a:latin typeface="Trebuchet MS"/>
                <a:cs typeface="Trebuchet MS"/>
              </a:rPr>
              <a:t>c</a:t>
            </a:r>
            <a:r>
              <a:rPr sz="1784" spc="40" dirty="0">
                <a:latin typeface="Trebuchet MS"/>
                <a:cs typeface="Trebuchet MS"/>
              </a:rPr>
              <a:t>eptu</a:t>
            </a:r>
            <a:r>
              <a:rPr sz="1784" spc="20" dirty="0">
                <a:latin typeface="Trebuchet MS"/>
                <a:cs typeface="Trebuchet MS"/>
              </a:rPr>
              <a:t>a</a:t>
            </a:r>
            <a:r>
              <a:rPr sz="1784" dirty="0">
                <a:latin typeface="Trebuchet MS"/>
                <a:cs typeface="Trebuchet MS"/>
              </a:rPr>
              <a:t>l</a:t>
            </a:r>
            <a:r>
              <a:rPr sz="1784" spc="-20" dirty="0">
                <a:latin typeface="Trebuchet MS"/>
                <a:cs typeface="Trebuchet MS"/>
              </a:rPr>
              <a:t>l</a:t>
            </a:r>
            <a:r>
              <a:rPr sz="1784" spc="10" dirty="0">
                <a:latin typeface="Trebuchet MS"/>
                <a:cs typeface="Trebuchet MS"/>
              </a:rPr>
              <a:t>y</a:t>
            </a:r>
            <a:r>
              <a:rPr sz="1784" spc="-50" dirty="0">
                <a:latin typeface="Trebuchet MS"/>
                <a:cs typeface="Trebuchet MS"/>
              </a:rPr>
              <a:t> </a:t>
            </a:r>
            <a:r>
              <a:rPr sz="1784" spc="59" dirty="0">
                <a:latin typeface="Trebuchet MS"/>
                <a:cs typeface="Trebuchet MS"/>
              </a:rPr>
              <a:t>inapp</a:t>
            </a:r>
            <a:r>
              <a:rPr sz="1784" spc="-20" dirty="0">
                <a:latin typeface="Trebuchet MS"/>
                <a:cs typeface="Trebuchet MS"/>
              </a:rPr>
              <a:t>r</a:t>
            </a:r>
            <a:r>
              <a:rPr sz="1784" spc="30" dirty="0">
                <a:latin typeface="Trebuchet MS"/>
                <a:cs typeface="Trebuchet MS"/>
              </a:rPr>
              <a:t>opria</a:t>
            </a:r>
            <a:r>
              <a:rPr sz="1784" dirty="0">
                <a:latin typeface="Trebuchet MS"/>
                <a:cs typeface="Trebuchet MS"/>
              </a:rPr>
              <a:t>t</a:t>
            </a:r>
            <a:r>
              <a:rPr sz="1784" spc="20" dirty="0">
                <a:latin typeface="Trebuchet MS"/>
                <a:cs typeface="Trebuchet MS"/>
              </a:rPr>
              <a:t>e</a:t>
            </a:r>
            <a:endParaRPr sz="1784">
              <a:latin typeface="Trebuchet MS"/>
              <a:cs typeface="Trebuchet MS"/>
            </a:endParaRPr>
          </a:p>
          <a:p>
            <a:pPr marL="598989">
              <a:spcBef>
                <a:spcPts val="1139"/>
              </a:spcBef>
            </a:pP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40" dirty="0">
                <a:latin typeface="Trebuchet MS"/>
                <a:cs typeface="Trebuchet MS"/>
              </a:rPr>
              <a:t>lists</a:t>
            </a:r>
            <a:r>
              <a:rPr sz="1784" spc="-50" dirty="0">
                <a:latin typeface="Trebuchet MS"/>
                <a:cs typeface="Trebuchet MS"/>
              </a:rPr>
              <a:t> </a:t>
            </a:r>
            <a:r>
              <a:rPr sz="1784" spc="79" dirty="0">
                <a:latin typeface="Trebuchet MS"/>
                <a:cs typeface="Trebuchet MS"/>
              </a:rPr>
              <a:t>h</a:t>
            </a:r>
            <a:r>
              <a:rPr sz="1784" spc="40" dirty="0">
                <a:latin typeface="Trebuchet MS"/>
                <a:cs typeface="Trebuchet MS"/>
              </a:rPr>
              <a:t>a</a:t>
            </a:r>
            <a:r>
              <a:rPr sz="1784" spc="10" dirty="0">
                <a:latin typeface="Trebuchet MS"/>
                <a:cs typeface="Trebuchet MS"/>
              </a:rPr>
              <a:t>v</a:t>
            </a:r>
            <a:r>
              <a:rPr sz="1784" spc="20" dirty="0">
                <a:latin typeface="Trebuchet MS"/>
                <a:cs typeface="Trebuchet MS"/>
              </a:rPr>
              <a:t>e</a:t>
            </a:r>
            <a:r>
              <a:rPr sz="1784" spc="-50" dirty="0">
                <a:latin typeface="Trebuchet MS"/>
                <a:cs typeface="Trebuchet MS"/>
              </a:rPr>
              <a:t> </a:t>
            </a:r>
            <a:r>
              <a:rPr sz="1784" spc="-10" dirty="0">
                <a:latin typeface="Trebuchet MS"/>
                <a:cs typeface="Trebuchet MS"/>
              </a:rPr>
              <a:t>l</a:t>
            </a:r>
            <a:r>
              <a:rPr sz="1784" spc="89" dirty="0">
                <a:latin typeface="Trebuchet MS"/>
                <a:cs typeface="Trebuchet MS"/>
              </a:rPr>
              <a:t>e</a:t>
            </a:r>
            <a:r>
              <a:rPr sz="1784" spc="30" dirty="0">
                <a:latin typeface="Trebuchet MS"/>
                <a:cs typeface="Trebuchet MS"/>
              </a:rPr>
              <a:t>s</a:t>
            </a:r>
            <a:r>
              <a:rPr sz="1784" spc="129" dirty="0">
                <a:latin typeface="Trebuchet MS"/>
                <a:cs typeface="Trebuchet MS"/>
              </a:rPr>
              <a:t>s</a:t>
            </a:r>
            <a:r>
              <a:rPr sz="1784" spc="-50" dirty="0">
                <a:latin typeface="Trebuchet MS"/>
                <a:cs typeface="Trebuchet MS"/>
              </a:rPr>
              <a:t> </a:t>
            </a:r>
            <a:r>
              <a:rPr sz="1784" spc="20" dirty="0">
                <a:latin typeface="Trebuchet MS"/>
                <a:cs typeface="Trebuchet MS"/>
              </a:rPr>
              <a:t>per</a:t>
            </a:r>
            <a:r>
              <a:rPr sz="1784" spc="-10" dirty="0">
                <a:latin typeface="Trebuchet MS"/>
                <a:cs typeface="Trebuchet MS"/>
              </a:rPr>
              <a:t>f</a:t>
            </a:r>
            <a:r>
              <a:rPr sz="1784" spc="59" dirty="0">
                <a:latin typeface="Trebuchet MS"/>
                <a:cs typeface="Trebuchet MS"/>
              </a:rPr>
              <a:t>orman</a:t>
            </a:r>
            <a:r>
              <a:rPr sz="1784" spc="10" dirty="0">
                <a:latin typeface="Trebuchet MS"/>
                <a:cs typeface="Trebuchet MS"/>
              </a:rPr>
              <a:t>c</a:t>
            </a:r>
            <a:r>
              <a:rPr sz="1784" spc="20" dirty="0">
                <a:latin typeface="Trebuchet MS"/>
                <a:cs typeface="Trebuchet MS"/>
              </a:rPr>
              <a:t>e</a:t>
            </a:r>
            <a:r>
              <a:rPr sz="1784" spc="-50" dirty="0">
                <a:latin typeface="Trebuchet MS"/>
                <a:cs typeface="Trebuchet MS"/>
              </a:rPr>
              <a:t> </a:t>
            </a:r>
            <a:r>
              <a:rPr sz="1784" spc="50" dirty="0">
                <a:latin typeface="Trebuchet MS"/>
                <a:cs typeface="Trebuchet MS"/>
              </a:rPr>
              <a:t>than</a:t>
            </a:r>
            <a:r>
              <a:rPr sz="1784" spc="-50" dirty="0">
                <a:latin typeface="Trebuchet MS"/>
                <a:cs typeface="Trebuchet MS"/>
              </a:rPr>
              <a:t> </a:t>
            </a:r>
            <a:r>
              <a:rPr sz="1784" spc="119" dirty="0">
                <a:latin typeface="Trebuchet MS"/>
                <a:cs typeface="Trebuchet MS"/>
              </a:rPr>
              <a:t>po</a:t>
            </a:r>
            <a:r>
              <a:rPr sz="1784" spc="59" dirty="0">
                <a:latin typeface="Trebuchet MS"/>
                <a:cs typeface="Trebuchet MS"/>
              </a:rPr>
              <a:t>ssib</a:t>
            </a:r>
            <a:r>
              <a:rPr sz="1784" spc="30" dirty="0">
                <a:latin typeface="Trebuchet MS"/>
                <a:cs typeface="Trebuchet MS"/>
              </a:rPr>
              <a:t>l</a:t>
            </a:r>
            <a:r>
              <a:rPr sz="1784" spc="20" dirty="0">
                <a:latin typeface="Trebuchet MS"/>
                <a:cs typeface="Trebuchet MS"/>
              </a:rPr>
              <a:t>e</a:t>
            </a:r>
            <a:endParaRPr sz="1784">
              <a:latin typeface="Trebuchet MS"/>
              <a:cs typeface="Trebuchet MS"/>
            </a:endParaRPr>
          </a:p>
        </p:txBody>
      </p:sp>
    </p:spTree>
  </p:cSld>
  <p:clrMapOvr>
    <a:masterClrMapping/>
  </p:clrMapOvr>
  <p:transition>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89"/>
            <a:ext cx="3098054" cy="396429"/>
          </a:xfrm>
          <a:prstGeom prst="rect">
            <a:avLst/>
          </a:prstGeom>
        </p:spPr>
        <p:txBody>
          <a:bodyPr vert="horz" wrap="square" lIns="0" tIns="30200" rIns="0" bIns="0" rtlCol="0">
            <a:spAutoFit/>
          </a:bodyPr>
          <a:lstStyle/>
          <a:p>
            <a:pPr marL="25168">
              <a:spcBef>
                <a:spcPts val="238"/>
              </a:spcBef>
            </a:pPr>
            <a:r>
              <a:rPr sz="2378" spc="-50" dirty="0">
                <a:solidFill>
                  <a:srgbClr val="00007F"/>
                </a:solidFill>
                <a:latin typeface="Lucida Sans Unicode"/>
                <a:cs typeface="Lucida Sans Unicode"/>
              </a:rPr>
              <a:t>W</a:t>
            </a:r>
            <a:r>
              <a:rPr sz="2378" dirty="0">
                <a:solidFill>
                  <a:srgbClr val="00007F"/>
                </a:solidFill>
                <a:latin typeface="Lucida Sans Unicode"/>
                <a:cs typeface="Lucida Sans Unicode"/>
              </a:rPr>
              <a:t>e</a:t>
            </a:r>
            <a:r>
              <a:rPr sz="2378" spc="-149" dirty="0">
                <a:solidFill>
                  <a:srgbClr val="00007F"/>
                </a:solidFill>
                <a:latin typeface="Lucida Sans Unicode"/>
                <a:cs typeface="Lucida Sans Unicode"/>
              </a:rPr>
              <a:t> </a:t>
            </a:r>
            <a:r>
              <a:rPr sz="2378" spc="-30" dirty="0">
                <a:solidFill>
                  <a:srgbClr val="00007F"/>
                </a:solidFill>
                <a:latin typeface="Lucida Sans Unicode"/>
                <a:cs typeface="Lucida Sans Unicode"/>
              </a:rPr>
              <a:t>need</a:t>
            </a:r>
            <a:r>
              <a:rPr sz="2378" spc="-149" dirty="0">
                <a:solidFill>
                  <a:srgbClr val="00007F"/>
                </a:solidFill>
                <a:latin typeface="Lucida Sans Unicode"/>
                <a:cs typeface="Lucida Sans Unicode"/>
              </a:rPr>
              <a:t> </a:t>
            </a:r>
            <a:r>
              <a:rPr sz="2378" dirty="0">
                <a:solidFill>
                  <a:srgbClr val="00007F"/>
                </a:solidFill>
                <a:latin typeface="Lucida Sans Unicode"/>
                <a:cs typeface="Lucida Sans Unicode"/>
              </a:rPr>
              <a:t>a</a:t>
            </a:r>
            <a:r>
              <a:rPr sz="2378" spc="-149" dirty="0">
                <a:solidFill>
                  <a:srgbClr val="00007F"/>
                </a:solidFill>
                <a:latin typeface="Lucida Sans Unicode"/>
                <a:cs typeface="Lucida Sans Unicode"/>
              </a:rPr>
              <a:t> </a:t>
            </a:r>
            <a:r>
              <a:rPr sz="2378" spc="-50" dirty="0">
                <a:solidFill>
                  <a:srgbClr val="00007F"/>
                </a:solidFill>
                <a:latin typeface="Lucida Sans Unicode"/>
                <a:cs typeface="Lucida Sans Unicode"/>
              </a:rPr>
              <a:t>new</a:t>
            </a:r>
            <a:r>
              <a:rPr sz="2378" spc="-149" dirty="0">
                <a:solidFill>
                  <a:srgbClr val="00007F"/>
                </a:solidFill>
                <a:latin typeface="Lucida Sans Unicode"/>
                <a:cs typeface="Lucida Sans Unicode"/>
              </a:rPr>
              <a:t> </a:t>
            </a:r>
            <a:r>
              <a:rPr sz="2378" spc="-40" dirty="0">
                <a:solidFill>
                  <a:srgbClr val="00007F"/>
                </a:solidFill>
                <a:latin typeface="Lucida Sans Unicode"/>
                <a:cs typeface="Lucida Sans Unicode"/>
              </a:rPr>
              <a:t>object</a:t>
            </a:r>
            <a:endParaRPr sz="2378">
              <a:latin typeface="Lucida Sans Unicode"/>
              <a:cs typeface="Lucida Sans Unicode"/>
            </a:endParaRPr>
          </a:p>
        </p:txBody>
      </p:sp>
      <p:sp>
        <p:nvSpPr>
          <p:cNvPr id="3" name="object 3"/>
          <p:cNvSpPr txBox="1">
            <a:spLocks noGrp="1"/>
          </p:cNvSpPr>
          <p:nvPr>
            <p:ph type="title"/>
          </p:nvPr>
        </p:nvSpPr>
        <p:spPr>
          <a:xfrm>
            <a:off x="5129413" y="2507080"/>
            <a:ext cx="1929048" cy="667179"/>
          </a:xfrm>
          <a:prstGeom prst="rect">
            <a:avLst/>
          </a:prstGeom>
        </p:spPr>
        <p:txBody>
          <a:bodyPr vert="horz" wrap="square" lIns="0" tIns="26425" rIns="0" bIns="0" rtlCol="0" anchor="ctr">
            <a:spAutoFit/>
          </a:bodyPr>
          <a:lstStyle/>
          <a:p>
            <a:pPr marL="25168">
              <a:lnSpc>
                <a:spcPct val="100000"/>
              </a:lnSpc>
              <a:spcBef>
                <a:spcPts val="208"/>
              </a:spcBef>
            </a:pPr>
            <a:r>
              <a:rPr sz="4162" b="1" spc="-20" dirty="0">
                <a:solidFill>
                  <a:schemeClr val="accent1"/>
                </a:solidFill>
                <a:latin typeface="Trebuchet MS"/>
                <a:cs typeface="Trebuchet MS"/>
              </a:rPr>
              <a:t>ndar</a:t>
            </a:r>
            <a:r>
              <a:rPr sz="4162" b="1" spc="-168" dirty="0">
                <a:solidFill>
                  <a:schemeClr val="accent1"/>
                </a:solidFill>
                <a:latin typeface="Trebuchet MS"/>
                <a:cs typeface="Trebuchet MS"/>
              </a:rPr>
              <a:t>r</a:t>
            </a:r>
            <a:r>
              <a:rPr sz="4162" b="1" dirty="0">
                <a:solidFill>
                  <a:schemeClr val="accent1"/>
                </a:solidFill>
                <a:latin typeface="Trebuchet MS"/>
                <a:cs typeface="Trebuchet MS"/>
              </a:rPr>
              <a:t>a</a:t>
            </a:r>
            <a:r>
              <a:rPr sz="4162" b="1" spc="-59" dirty="0">
                <a:solidFill>
                  <a:schemeClr val="accent1"/>
                </a:solidFill>
                <a:latin typeface="Trebuchet MS"/>
                <a:cs typeface="Trebuchet MS"/>
              </a:rPr>
              <a:t>y</a:t>
            </a:r>
            <a:endParaRPr sz="4162" dirty="0">
              <a:solidFill>
                <a:schemeClr val="accent1"/>
              </a:solidFill>
              <a:latin typeface="Trebuchet MS"/>
              <a:cs typeface="Trebuchet MS"/>
            </a:endParaRPr>
          </a:p>
        </p:txBody>
      </p:sp>
      <p:sp>
        <p:nvSpPr>
          <p:cNvPr id="4" name="object 4"/>
          <p:cNvSpPr txBox="1"/>
          <p:nvPr/>
        </p:nvSpPr>
        <p:spPr>
          <a:xfrm>
            <a:off x="3044781" y="3491697"/>
            <a:ext cx="6099216" cy="306329"/>
          </a:xfrm>
          <a:prstGeom prst="rect">
            <a:avLst/>
          </a:prstGeom>
        </p:spPr>
        <p:txBody>
          <a:bodyPr vert="horz" wrap="square" lIns="0" tIns="31459" rIns="0" bIns="0" rtlCol="0">
            <a:spAutoFit/>
          </a:bodyPr>
          <a:lstStyle/>
          <a:p>
            <a:pPr marL="25168">
              <a:spcBef>
                <a:spcPts val="248"/>
              </a:spcBef>
            </a:pPr>
            <a:r>
              <a:rPr sz="1784" spc="30" dirty="0">
                <a:latin typeface="Trebuchet MS"/>
                <a:cs typeface="Trebuchet MS"/>
              </a:rPr>
              <a:t>multidimensional,</a:t>
            </a:r>
            <a:r>
              <a:rPr sz="1784" spc="-40" dirty="0">
                <a:latin typeface="Trebuchet MS"/>
                <a:cs typeface="Trebuchet MS"/>
              </a:rPr>
              <a:t> </a:t>
            </a:r>
            <a:r>
              <a:rPr sz="1784" spc="79" dirty="0">
                <a:latin typeface="Trebuchet MS"/>
                <a:cs typeface="Trebuchet MS"/>
              </a:rPr>
              <a:t>homogeneous</a:t>
            </a:r>
            <a:r>
              <a:rPr sz="1784" spc="-40" dirty="0">
                <a:latin typeface="Trebuchet MS"/>
                <a:cs typeface="Trebuchet MS"/>
              </a:rPr>
              <a:t> </a:t>
            </a:r>
            <a:r>
              <a:rPr sz="1784" spc="10" dirty="0">
                <a:latin typeface="Trebuchet MS"/>
                <a:cs typeface="Trebuchet MS"/>
              </a:rPr>
              <a:t>array</a:t>
            </a:r>
            <a:r>
              <a:rPr sz="1784" spc="-40" dirty="0">
                <a:latin typeface="Trebuchet MS"/>
                <a:cs typeface="Trebuchet MS"/>
              </a:rPr>
              <a:t> </a:t>
            </a:r>
            <a:r>
              <a:rPr sz="1784" spc="30" dirty="0">
                <a:latin typeface="Trebuchet MS"/>
                <a:cs typeface="Trebuchet MS"/>
              </a:rPr>
              <a:t>of</a:t>
            </a:r>
            <a:r>
              <a:rPr sz="1784" spc="-30" dirty="0">
                <a:latin typeface="Trebuchet MS"/>
                <a:cs typeface="Trebuchet MS"/>
              </a:rPr>
              <a:t> </a:t>
            </a:r>
            <a:r>
              <a:rPr sz="1784" spc="10" dirty="0">
                <a:latin typeface="Trebuchet MS"/>
                <a:cs typeface="Trebuchet MS"/>
              </a:rPr>
              <a:t>fixed-size</a:t>
            </a:r>
            <a:r>
              <a:rPr sz="1784" spc="-40" dirty="0">
                <a:latin typeface="Trebuchet MS"/>
                <a:cs typeface="Trebuchet MS"/>
              </a:rPr>
              <a:t> </a:t>
            </a:r>
            <a:r>
              <a:rPr sz="1784" spc="30" dirty="0">
                <a:latin typeface="Trebuchet MS"/>
                <a:cs typeface="Trebuchet MS"/>
              </a:rPr>
              <a:t>items</a:t>
            </a:r>
            <a:endParaRPr sz="1784">
              <a:latin typeface="Trebuchet MS"/>
              <a:cs typeface="Trebuchet MS"/>
            </a:endParaRPr>
          </a:p>
        </p:txBody>
      </p:sp>
    </p:spTree>
  </p:cSld>
  <p:clrMapOvr>
    <a:masterClrMapping/>
  </p:clrMapOvr>
  <p:transition>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9"/>
            <a:ext cx="2160585" cy="396429"/>
          </a:xfrm>
          <a:prstGeom prst="rect">
            <a:avLst/>
          </a:prstGeom>
        </p:spPr>
        <p:txBody>
          <a:bodyPr vert="horz" wrap="square" lIns="0" tIns="30200" rIns="0" bIns="0" rtlCol="0" anchor="ctr">
            <a:spAutoFit/>
          </a:bodyPr>
          <a:lstStyle/>
          <a:p>
            <a:pPr marL="25168">
              <a:lnSpc>
                <a:spcPct val="100000"/>
              </a:lnSpc>
              <a:spcBef>
                <a:spcPts val="238"/>
              </a:spcBef>
            </a:pPr>
            <a:r>
              <a:rPr sz="2378" spc="-59" dirty="0">
                <a:solidFill>
                  <a:schemeClr val="accent1"/>
                </a:solidFill>
                <a:latin typeface="Lucida Sans Unicode"/>
                <a:cs typeface="Lucida Sans Unicode"/>
              </a:rPr>
              <a:t>Getting</a:t>
            </a:r>
            <a:r>
              <a:rPr sz="2378" spc="-149" dirty="0">
                <a:solidFill>
                  <a:schemeClr val="accent1"/>
                </a:solidFill>
                <a:latin typeface="Lucida Sans Unicode"/>
                <a:cs typeface="Lucida Sans Unicode"/>
              </a:rPr>
              <a:t> </a:t>
            </a:r>
            <a:r>
              <a:rPr sz="2378" spc="-30" dirty="0">
                <a:solidFill>
                  <a:schemeClr val="accent1"/>
                </a:solidFill>
                <a:latin typeface="Lucida Sans Unicode"/>
                <a:cs typeface="Lucida Sans Unicode"/>
              </a:rPr>
              <a:t>s</a:t>
            </a:r>
            <a:r>
              <a:rPr sz="2378" spc="-50" dirty="0">
                <a:solidFill>
                  <a:schemeClr val="accent1"/>
                </a:solidFill>
                <a:latin typeface="Lucida Sans Unicode"/>
                <a:cs typeface="Lucida Sans Unicode"/>
              </a:rPr>
              <a:t>t</a:t>
            </a:r>
            <a:r>
              <a:rPr sz="2378" dirty="0">
                <a:solidFill>
                  <a:schemeClr val="accent1"/>
                </a:solidFill>
                <a:latin typeface="Lucida Sans Unicode"/>
                <a:cs typeface="Lucida Sans Unicode"/>
              </a:rPr>
              <a:t>ar</a:t>
            </a:r>
            <a:r>
              <a:rPr sz="2378" spc="-50" dirty="0">
                <a:solidFill>
                  <a:schemeClr val="accent1"/>
                </a:solidFill>
                <a:latin typeface="Lucida Sans Unicode"/>
                <a:cs typeface="Lucida Sans Unicode"/>
              </a:rPr>
              <a:t>t</a:t>
            </a:r>
            <a:r>
              <a:rPr sz="2378" spc="-30" dirty="0">
                <a:solidFill>
                  <a:schemeClr val="accent1"/>
                </a:solidFill>
                <a:latin typeface="Lucida Sans Unicode"/>
                <a:cs typeface="Lucida Sans Unicode"/>
              </a:rPr>
              <a:t>ed</a:t>
            </a:r>
            <a:endParaRPr sz="2378" dirty="0">
              <a:solidFill>
                <a:schemeClr val="accent1"/>
              </a:solidFill>
              <a:latin typeface="Lucida Sans Unicode"/>
              <a:cs typeface="Lucida Sans Unicode"/>
            </a:endParaRPr>
          </a:p>
        </p:txBody>
      </p:sp>
      <p:sp>
        <p:nvSpPr>
          <p:cNvPr id="3" name="object 3"/>
          <p:cNvSpPr txBox="1"/>
          <p:nvPr/>
        </p:nvSpPr>
        <p:spPr>
          <a:xfrm>
            <a:off x="2216410" y="1141278"/>
            <a:ext cx="5634885" cy="2081943"/>
          </a:xfrm>
          <a:prstGeom prst="rect">
            <a:avLst/>
          </a:prstGeom>
        </p:spPr>
        <p:txBody>
          <a:bodyPr vert="horz" wrap="square" lIns="0" tIns="31459" rIns="0" bIns="0" rtlCol="0">
            <a:spAutoFit/>
          </a:bodyPr>
          <a:lstStyle/>
          <a:p>
            <a:pPr marL="25168">
              <a:spcBef>
                <a:spcPts val="248"/>
              </a:spcBef>
            </a:pPr>
            <a:r>
              <a:rPr lang="en-US" sz="1784" spc="40" dirty="0">
                <a:latin typeface="Trebuchet MS"/>
                <a:cs typeface="Trebuchet MS"/>
              </a:rPr>
              <a:t>Install it with:</a:t>
            </a:r>
          </a:p>
          <a:p>
            <a:pPr marL="25168">
              <a:spcBef>
                <a:spcPts val="248"/>
              </a:spcBef>
            </a:pPr>
            <a:r>
              <a:rPr lang="en-US" sz="1784" spc="40" dirty="0">
                <a:latin typeface="Trebuchet MS"/>
                <a:cs typeface="Trebuchet MS"/>
              </a:rPr>
              <a:t>	pip install </a:t>
            </a:r>
            <a:r>
              <a:rPr lang="en-US" sz="1784" spc="40" dirty="0" err="1">
                <a:latin typeface="Trebuchet MS"/>
                <a:cs typeface="Trebuchet MS"/>
              </a:rPr>
              <a:t>numpy</a:t>
            </a:r>
            <a:endParaRPr lang="en-US" sz="1784" spc="40" dirty="0">
              <a:latin typeface="Trebuchet MS"/>
              <a:cs typeface="Trebuchet MS"/>
            </a:endParaRPr>
          </a:p>
          <a:p>
            <a:pPr marL="25168">
              <a:spcBef>
                <a:spcPts val="248"/>
              </a:spcBef>
            </a:pPr>
            <a:r>
              <a:rPr lang="en-US" sz="1784" spc="40" dirty="0">
                <a:latin typeface="Trebuchet MS"/>
                <a:cs typeface="Trebuchet MS"/>
              </a:rPr>
              <a:t>	pip3 install </a:t>
            </a:r>
            <a:r>
              <a:rPr lang="en-US" sz="1784" spc="40" dirty="0" err="1">
                <a:latin typeface="Trebuchet MS"/>
                <a:cs typeface="Trebuchet MS"/>
              </a:rPr>
              <a:t>numpy</a:t>
            </a:r>
            <a:endParaRPr lang="en-US" sz="1784" spc="40" dirty="0">
              <a:latin typeface="Trebuchet MS"/>
              <a:cs typeface="Trebuchet MS"/>
            </a:endParaRPr>
          </a:p>
          <a:p>
            <a:pPr marL="25168">
              <a:spcBef>
                <a:spcPts val="248"/>
              </a:spcBef>
            </a:pPr>
            <a:endParaRPr lang="en-US" sz="1784" spc="40" dirty="0">
              <a:latin typeface="Trebuchet MS"/>
              <a:cs typeface="Trebuchet MS"/>
            </a:endParaRPr>
          </a:p>
          <a:p>
            <a:pPr marL="25168">
              <a:spcBef>
                <a:spcPts val="248"/>
              </a:spcBef>
            </a:pPr>
            <a:endParaRPr lang="en-US" sz="1784" spc="40" dirty="0">
              <a:latin typeface="Trebuchet MS"/>
              <a:cs typeface="Trebuchet MS"/>
            </a:endParaRPr>
          </a:p>
          <a:p>
            <a:pPr marL="25168">
              <a:spcBef>
                <a:spcPts val="248"/>
              </a:spcBef>
            </a:pPr>
            <a:r>
              <a:rPr sz="1784" spc="40" dirty="0">
                <a:latin typeface="Trebuchet MS"/>
                <a:cs typeface="Trebuchet MS"/>
              </a:rPr>
              <a:t>Import</a:t>
            </a:r>
            <a:r>
              <a:rPr sz="1784" spc="-69" dirty="0">
                <a:latin typeface="Trebuchet MS"/>
                <a:cs typeface="Trebuchet MS"/>
              </a:rPr>
              <a:t> </a:t>
            </a:r>
            <a:r>
              <a:rPr sz="1784" spc="20" dirty="0">
                <a:latin typeface="Trebuchet MS"/>
                <a:cs typeface="Trebuchet MS"/>
              </a:rPr>
              <a:t>the</a:t>
            </a:r>
            <a:r>
              <a:rPr sz="1784" spc="-59" dirty="0">
                <a:latin typeface="Trebuchet MS"/>
                <a:cs typeface="Trebuchet MS"/>
              </a:rPr>
              <a:t> </a:t>
            </a:r>
            <a:r>
              <a:rPr sz="1784" spc="69" dirty="0">
                <a:latin typeface="Trebuchet MS"/>
                <a:cs typeface="Trebuchet MS"/>
              </a:rPr>
              <a:t>NumPy</a:t>
            </a:r>
            <a:r>
              <a:rPr sz="1784" spc="-59" dirty="0">
                <a:latin typeface="Trebuchet MS"/>
                <a:cs typeface="Trebuchet MS"/>
              </a:rPr>
              <a:t> </a:t>
            </a:r>
            <a:r>
              <a:rPr sz="1784" spc="-10" dirty="0">
                <a:latin typeface="Trebuchet MS"/>
                <a:cs typeface="Trebuchet MS"/>
              </a:rPr>
              <a:t>package:</a:t>
            </a:r>
            <a:endParaRPr sz="1784" dirty="0">
              <a:latin typeface="Trebuchet MS"/>
              <a:cs typeface="Trebuchet MS"/>
            </a:endParaRPr>
          </a:p>
          <a:p>
            <a:pPr marL="987828"/>
            <a:r>
              <a:rPr sz="1784" spc="30" dirty="0">
                <a:latin typeface="Courier New"/>
                <a:cs typeface="Courier New"/>
              </a:rPr>
              <a:t>import</a:t>
            </a:r>
            <a:r>
              <a:rPr sz="1784" spc="20" dirty="0">
                <a:latin typeface="Courier New"/>
                <a:cs typeface="Courier New"/>
              </a:rPr>
              <a:t> </a:t>
            </a:r>
            <a:r>
              <a:rPr sz="1784" spc="30" dirty="0" err="1">
                <a:latin typeface="Courier New"/>
                <a:cs typeface="Courier New"/>
              </a:rPr>
              <a:t>numpy</a:t>
            </a:r>
            <a:r>
              <a:rPr lang="en-US" sz="1784" spc="30" dirty="0">
                <a:latin typeface="Courier New"/>
                <a:cs typeface="Courier New"/>
              </a:rPr>
              <a:t> as np</a:t>
            </a:r>
            <a:endParaRPr sz="1784" dirty="0">
              <a:latin typeface="Courier New"/>
              <a:cs typeface="Courier New"/>
            </a:endParaRPr>
          </a:p>
        </p:txBody>
      </p:sp>
    </p:spTree>
  </p:cSld>
  <p:clrMapOvr>
    <a:masterClrMapping/>
  </p:clrMapOvr>
  <p:transition>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8"/>
            <a:ext cx="1536444" cy="396429"/>
          </a:xfrm>
          <a:prstGeom prst="rect">
            <a:avLst/>
          </a:prstGeom>
        </p:spPr>
        <p:txBody>
          <a:bodyPr vert="horz" wrap="square" lIns="0" tIns="30200" rIns="0" bIns="0" rtlCol="0" anchor="ctr">
            <a:spAutoFit/>
          </a:bodyPr>
          <a:lstStyle/>
          <a:p>
            <a:pPr marL="25168">
              <a:lnSpc>
                <a:spcPct val="100000"/>
              </a:lnSpc>
              <a:spcBef>
                <a:spcPts val="238"/>
              </a:spcBef>
            </a:pPr>
            <a:r>
              <a:rPr sz="2378" spc="-248" dirty="0">
                <a:solidFill>
                  <a:schemeClr val="accent1"/>
                </a:solidFill>
                <a:latin typeface="Lucida Sans Unicode"/>
                <a:cs typeface="Lucida Sans Unicode"/>
              </a:rPr>
              <a:t>D</a:t>
            </a:r>
            <a:r>
              <a:rPr sz="2378" spc="10" dirty="0">
                <a:solidFill>
                  <a:schemeClr val="accent1"/>
                </a:solidFill>
                <a:latin typeface="Lucida Sans Unicode"/>
                <a:cs typeface="Lucida Sans Unicode"/>
              </a:rPr>
              <a:t>a</a:t>
            </a:r>
            <a:r>
              <a:rPr sz="2378" spc="-30" dirty="0">
                <a:solidFill>
                  <a:schemeClr val="accent1"/>
                </a:solidFill>
                <a:latin typeface="Lucida Sans Unicode"/>
                <a:cs typeface="Lucida Sans Unicode"/>
              </a:rPr>
              <a:t>t</a:t>
            </a:r>
            <a:r>
              <a:rPr sz="2378" dirty="0">
                <a:solidFill>
                  <a:schemeClr val="accent1"/>
                </a:solidFill>
                <a:latin typeface="Lucida Sans Unicode"/>
                <a:cs typeface="Lucida Sans Unicode"/>
              </a:rPr>
              <a:t>a</a:t>
            </a:r>
            <a:r>
              <a:rPr sz="2378" spc="-149" dirty="0">
                <a:solidFill>
                  <a:schemeClr val="accent1"/>
                </a:solidFill>
                <a:latin typeface="Lucida Sans Unicode"/>
                <a:cs typeface="Lucida Sans Unicode"/>
              </a:rPr>
              <a:t> </a:t>
            </a:r>
            <a:r>
              <a:rPr sz="2378" spc="-10" dirty="0">
                <a:solidFill>
                  <a:schemeClr val="accent1"/>
                </a:solidFill>
                <a:latin typeface="Lucida Sans Unicode"/>
                <a:cs typeface="Lucida Sans Unicode"/>
              </a:rPr>
              <a:t>t</a:t>
            </a:r>
            <a:r>
              <a:rPr sz="2378" spc="-40" dirty="0">
                <a:solidFill>
                  <a:schemeClr val="accent1"/>
                </a:solidFill>
                <a:latin typeface="Lucida Sans Unicode"/>
                <a:cs typeface="Lucida Sans Unicode"/>
              </a:rPr>
              <a:t>ypes</a:t>
            </a:r>
            <a:endParaRPr sz="2378" dirty="0">
              <a:solidFill>
                <a:schemeClr val="accent1"/>
              </a:solidFill>
              <a:latin typeface="Lucida Sans Unicode"/>
              <a:cs typeface="Lucida Sans Unicode"/>
            </a:endParaRPr>
          </a:p>
        </p:txBody>
      </p:sp>
      <p:sp>
        <p:nvSpPr>
          <p:cNvPr id="3" name="object 3"/>
          <p:cNvSpPr txBox="1"/>
          <p:nvPr/>
        </p:nvSpPr>
        <p:spPr>
          <a:xfrm>
            <a:off x="2216411" y="784586"/>
            <a:ext cx="2978511" cy="306329"/>
          </a:xfrm>
          <a:prstGeom prst="rect">
            <a:avLst/>
          </a:prstGeom>
        </p:spPr>
        <p:txBody>
          <a:bodyPr vert="horz" wrap="square" lIns="0" tIns="31459" rIns="0" bIns="0" rtlCol="0">
            <a:spAutoFit/>
          </a:bodyPr>
          <a:lstStyle/>
          <a:p>
            <a:pPr marL="25168">
              <a:spcBef>
                <a:spcPts val="248"/>
              </a:spcBef>
            </a:pPr>
            <a:r>
              <a:rPr sz="1784" spc="89" dirty="0">
                <a:latin typeface="Trebuchet MS"/>
                <a:cs typeface="Trebuchet MS"/>
              </a:rPr>
              <a:t>Some</a:t>
            </a:r>
            <a:r>
              <a:rPr sz="1784" spc="-69" dirty="0">
                <a:latin typeface="Trebuchet MS"/>
                <a:cs typeface="Trebuchet MS"/>
              </a:rPr>
              <a:t> </a:t>
            </a:r>
            <a:r>
              <a:rPr sz="1784" spc="30" dirty="0">
                <a:latin typeface="Trebuchet MS"/>
                <a:cs typeface="Trebuchet MS"/>
              </a:rPr>
              <a:t>important</a:t>
            </a:r>
            <a:r>
              <a:rPr sz="1784" spc="-59" dirty="0">
                <a:latin typeface="Trebuchet MS"/>
                <a:cs typeface="Trebuchet MS"/>
              </a:rPr>
              <a:t> </a:t>
            </a:r>
            <a:r>
              <a:rPr sz="1784" spc="30" dirty="0">
                <a:latin typeface="Trebuchet MS"/>
                <a:cs typeface="Trebuchet MS"/>
              </a:rPr>
              <a:t>data</a:t>
            </a:r>
            <a:r>
              <a:rPr sz="1784" spc="-69" dirty="0">
                <a:latin typeface="Trebuchet MS"/>
                <a:cs typeface="Trebuchet MS"/>
              </a:rPr>
              <a:t> </a:t>
            </a:r>
            <a:r>
              <a:rPr sz="1784" spc="-10" dirty="0">
                <a:latin typeface="Trebuchet MS"/>
                <a:cs typeface="Trebuchet MS"/>
              </a:rPr>
              <a:t>types:</a:t>
            </a:r>
            <a:endParaRPr sz="1784">
              <a:latin typeface="Trebuchet MS"/>
              <a:cs typeface="Trebuchet MS"/>
            </a:endParaRPr>
          </a:p>
        </p:txBody>
      </p:sp>
      <p:sp>
        <p:nvSpPr>
          <p:cNvPr id="4" name="object 4"/>
          <p:cNvSpPr txBox="1"/>
          <p:nvPr/>
        </p:nvSpPr>
        <p:spPr>
          <a:xfrm>
            <a:off x="2366857" y="1240384"/>
            <a:ext cx="1580486" cy="2265070"/>
          </a:xfrm>
          <a:prstGeom prst="rect">
            <a:avLst/>
          </a:prstGeom>
        </p:spPr>
        <p:txBody>
          <a:bodyPr vert="horz" wrap="square" lIns="0" tIns="31459" rIns="0" bIns="0" rtlCol="0">
            <a:spAutoFit/>
          </a:bodyPr>
          <a:lstStyle/>
          <a:p>
            <a:pPr marL="25168">
              <a:spcBef>
                <a:spcPts val="248"/>
              </a:spcBef>
            </a:pPr>
            <a:r>
              <a:rPr sz="1784" spc="10" dirty="0">
                <a:latin typeface="Trebuchet MS"/>
                <a:cs typeface="Trebuchet MS"/>
              </a:rPr>
              <a:t>integer</a:t>
            </a:r>
            <a:endParaRPr sz="1784">
              <a:latin typeface="Trebuchet MS"/>
              <a:cs typeface="Trebuchet MS"/>
            </a:endParaRPr>
          </a:p>
          <a:p>
            <a:pPr marL="25168" marR="655616">
              <a:lnSpc>
                <a:spcPct val="177900"/>
              </a:lnSpc>
            </a:pPr>
            <a:r>
              <a:rPr sz="1784" spc="-10" dirty="0">
                <a:latin typeface="Trebuchet MS"/>
                <a:cs typeface="Trebuchet MS"/>
              </a:rPr>
              <a:t>float </a:t>
            </a:r>
            <a:r>
              <a:rPr sz="1784" dirty="0">
                <a:latin typeface="Trebuchet MS"/>
                <a:cs typeface="Trebuchet MS"/>
              </a:rPr>
              <a:t> </a:t>
            </a:r>
            <a:r>
              <a:rPr sz="1784" spc="-50" dirty="0">
                <a:latin typeface="Trebuchet MS"/>
                <a:cs typeface="Trebuchet MS"/>
              </a:rPr>
              <a:t>c</a:t>
            </a:r>
            <a:r>
              <a:rPr sz="1784" spc="79" dirty="0">
                <a:latin typeface="Trebuchet MS"/>
                <a:cs typeface="Trebuchet MS"/>
              </a:rPr>
              <a:t>omp</a:t>
            </a:r>
            <a:r>
              <a:rPr sz="1784" spc="30" dirty="0">
                <a:latin typeface="Trebuchet MS"/>
                <a:cs typeface="Trebuchet MS"/>
              </a:rPr>
              <a:t>l</a:t>
            </a:r>
            <a:r>
              <a:rPr sz="1784" dirty="0">
                <a:latin typeface="Trebuchet MS"/>
                <a:cs typeface="Trebuchet MS"/>
              </a:rPr>
              <a:t>e</a:t>
            </a:r>
            <a:r>
              <a:rPr sz="1784" spc="-10" dirty="0">
                <a:latin typeface="Trebuchet MS"/>
                <a:cs typeface="Trebuchet MS"/>
              </a:rPr>
              <a:t>x  </a:t>
            </a:r>
            <a:r>
              <a:rPr sz="1784" spc="89" dirty="0">
                <a:latin typeface="Trebuchet MS"/>
                <a:cs typeface="Trebuchet MS"/>
              </a:rPr>
              <a:t>boo</a:t>
            </a:r>
            <a:r>
              <a:rPr sz="1784" spc="30" dirty="0">
                <a:latin typeface="Trebuchet MS"/>
                <a:cs typeface="Trebuchet MS"/>
              </a:rPr>
              <a:t>l</a:t>
            </a:r>
            <a:r>
              <a:rPr sz="1784" dirty="0">
                <a:latin typeface="Trebuchet MS"/>
                <a:cs typeface="Trebuchet MS"/>
              </a:rPr>
              <a:t>e</a:t>
            </a:r>
            <a:r>
              <a:rPr sz="1784" spc="79" dirty="0">
                <a:latin typeface="Trebuchet MS"/>
                <a:cs typeface="Trebuchet MS"/>
              </a:rPr>
              <a:t>an</a:t>
            </a:r>
            <a:endParaRPr sz="1784">
              <a:latin typeface="Trebuchet MS"/>
              <a:cs typeface="Trebuchet MS"/>
            </a:endParaRPr>
          </a:p>
          <a:p>
            <a:pPr marL="25168">
              <a:spcBef>
                <a:spcPts val="1675"/>
              </a:spcBef>
            </a:pPr>
            <a:r>
              <a:rPr sz="1784" spc="30" dirty="0">
                <a:latin typeface="Trebuchet MS"/>
                <a:cs typeface="Trebuchet MS"/>
              </a:rPr>
              <a:t>Uni</a:t>
            </a:r>
            <a:r>
              <a:rPr sz="1784" spc="-10" dirty="0">
                <a:latin typeface="Trebuchet MS"/>
                <a:cs typeface="Trebuchet MS"/>
              </a:rPr>
              <a:t>c</a:t>
            </a:r>
            <a:r>
              <a:rPr sz="1784" spc="69" dirty="0">
                <a:latin typeface="Trebuchet MS"/>
                <a:cs typeface="Trebuchet MS"/>
              </a:rPr>
              <a:t>ode</a:t>
            </a:r>
            <a:r>
              <a:rPr sz="1784" spc="-50" dirty="0">
                <a:latin typeface="Trebuchet MS"/>
                <a:cs typeface="Trebuchet MS"/>
              </a:rPr>
              <a:t> </a:t>
            </a:r>
            <a:r>
              <a:rPr sz="1784" spc="40" dirty="0">
                <a:latin typeface="Trebuchet MS"/>
                <a:cs typeface="Trebuchet MS"/>
              </a:rPr>
              <a:t>string</a:t>
            </a:r>
            <a:endParaRPr sz="1784">
              <a:latin typeface="Trebuchet MS"/>
              <a:cs typeface="Trebuchet MS"/>
            </a:endParaRPr>
          </a:p>
        </p:txBody>
      </p:sp>
      <p:sp>
        <p:nvSpPr>
          <p:cNvPr id="5" name="object 5"/>
          <p:cNvSpPr txBox="1"/>
          <p:nvPr/>
        </p:nvSpPr>
        <p:spPr>
          <a:xfrm>
            <a:off x="4197000" y="1240384"/>
            <a:ext cx="4219243" cy="1718959"/>
          </a:xfrm>
          <a:prstGeom prst="rect">
            <a:avLst/>
          </a:prstGeom>
        </p:spPr>
        <p:txBody>
          <a:bodyPr vert="horz" wrap="square" lIns="0" tIns="31459" rIns="0" bIns="0" rtlCol="0">
            <a:spAutoFit/>
          </a:bodyPr>
          <a:lstStyle/>
          <a:p>
            <a:pPr marL="25168" algn="just">
              <a:spcBef>
                <a:spcPts val="248"/>
              </a:spcBef>
            </a:pPr>
            <a:r>
              <a:rPr sz="1784" spc="-30" dirty="0">
                <a:latin typeface="Courier New"/>
                <a:cs typeface="Courier New"/>
              </a:rPr>
              <a:t>int8</a:t>
            </a:r>
            <a:r>
              <a:rPr sz="1784" spc="-30" dirty="0">
                <a:latin typeface="Trebuchet MS"/>
                <a:cs typeface="Trebuchet MS"/>
              </a:rPr>
              <a:t>,</a:t>
            </a:r>
            <a:r>
              <a:rPr sz="1784" spc="-40" dirty="0">
                <a:latin typeface="Trebuchet MS"/>
                <a:cs typeface="Trebuchet MS"/>
              </a:rPr>
              <a:t> </a:t>
            </a:r>
            <a:r>
              <a:rPr sz="1784" spc="-20" dirty="0">
                <a:latin typeface="Courier New"/>
                <a:cs typeface="Courier New"/>
              </a:rPr>
              <a:t>int16</a:t>
            </a:r>
            <a:r>
              <a:rPr sz="1784" spc="-20" dirty="0">
                <a:latin typeface="Trebuchet MS"/>
                <a:cs typeface="Trebuchet MS"/>
              </a:rPr>
              <a:t>,</a:t>
            </a:r>
            <a:r>
              <a:rPr sz="1784" spc="-40" dirty="0">
                <a:latin typeface="Trebuchet MS"/>
                <a:cs typeface="Trebuchet MS"/>
              </a:rPr>
              <a:t> </a:t>
            </a:r>
            <a:r>
              <a:rPr sz="1784" spc="-20" dirty="0">
                <a:latin typeface="Courier New"/>
                <a:cs typeface="Courier New"/>
              </a:rPr>
              <a:t>int32</a:t>
            </a:r>
            <a:r>
              <a:rPr sz="1784" spc="-20" dirty="0">
                <a:latin typeface="Trebuchet MS"/>
                <a:cs typeface="Trebuchet MS"/>
              </a:rPr>
              <a:t>,</a:t>
            </a:r>
            <a:r>
              <a:rPr sz="1784" spc="-40" dirty="0">
                <a:latin typeface="Trebuchet MS"/>
                <a:cs typeface="Trebuchet MS"/>
              </a:rPr>
              <a:t> </a:t>
            </a:r>
            <a:r>
              <a:rPr sz="1784" spc="-20" dirty="0">
                <a:latin typeface="Courier New"/>
                <a:cs typeface="Courier New"/>
              </a:rPr>
              <a:t>int64</a:t>
            </a:r>
            <a:r>
              <a:rPr sz="1784" spc="-20" dirty="0">
                <a:latin typeface="Trebuchet MS"/>
                <a:cs typeface="Trebuchet MS"/>
              </a:rPr>
              <a:t>,</a:t>
            </a:r>
            <a:r>
              <a:rPr sz="1784" spc="-40" dirty="0">
                <a:latin typeface="Trebuchet MS"/>
                <a:cs typeface="Trebuchet MS"/>
              </a:rPr>
              <a:t> </a:t>
            </a:r>
            <a:r>
              <a:rPr sz="1784" spc="-20" dirty="0">
                <a:latin typeface="Courier New"/>
                <a:cs typeface="Courier New"/>
              </a:rPr>
              <a:t>uint8</a:t>
            </a:r>
            <a:r>
              <a:rPr sz="1784" spc="-20" dirty="0">
                <a:latin typeface="Trebuchet MS"/>
                <a:cs typeface="Trebuchet MS"/>
              </a:rPr>
              <a:t>,</a:t>
            </a:r>
            <a:r>
              <a:rPr sz="1784" spc="-40" dirty="0">
                <a:latin typeface="Trebuchet MS"/>
                <a:cs typeface="Trebuchet MS"/>
              </a:rPr>
              <a:t> </a:t>
            </a:r>
            <a:r>
              <a:rPr sz="1784" spc="-238" dirty="0">
                <a:latin typeface="Trebuchet MS"/>
                <a:cs typeface="Trebuchet MS"/>
              </a:rPr>
              <a:t>.</a:t>
            </a:r>
            <a:r>
              <a:rPr sz="1784" spc="-287" dirty="0">
                <a:latin typeface="Trebuchet MS"/>
                <a:cs typeface="Trebuchet MS"/>
              </a:rPr>
              <a:t> </a:t>
            </a:r>
            <a:r>
              <a:rPr sz="1784" spc="-238" dirty="0">
                <a:latin typeface="Trebuchet MS"/>
                <a:cs typeface="Trebuchet MS"/>
              </a:rPr>
              <a:t>.</a:t>
            </a:r>
            <a:r>
              <a:rPr sz="1784" spc="-287" dirty="0">
                <a:latin typeface="Trebuchet MS"/>
                <a:cs typeface="Trebuchet MS"/>
              </a:rPr>
              <a:t> </a:t>
            </a:r>
            <a:r>
              <a:rPr sz="1784" spc="-238" dirty="0">
                <a:latin typeface="Trebuchet MS"/>
                <a:cs typeface="Trebuchet MS"/>
              </a:rPr>
              <a:t>.</a:t>
            </a:r>
            <a:endParaRPr sz="1784">
              <a:latin typeface="Trebuchet MS"/>
              <a:cs typeface="Trebuchet MS"/>
            </a:endParaRPr>
          </a:p>
          <a:p>
            <a:pPr marL="25168" marR="1059556" algn="just">
              <a:lnSpc>
                <a:spcPct val="177900"/>
              </a:lnSpc>
            </a:pPr>
            <a:r>
              <a:rPr sz="1784" spc="-129" dirty="0">
                <a:latin typeface="Courier New"/>
                <a:cs typeface="Courier New"/>
              </a:rPr>
              <a:t>float16</a:t>
            </a:r>
            <a:r>
              <a:rPr sz="1784" spc="-238" dirty="0">
                <a:latin typeface="Trebuchet MS"/>
                <a:cs typeface="Trebuchet MS"/>
              </a:rPr>
              <a:t>,</a:t>
            </a:r>
            <a:r>
              <a:rPr sz="1784" spc="-50" dirty="0">
                <a:latin typeface="Trebuchet MS"/>
                <a:cs typeface="Trebuchet MS"/>
              </a:rPr>
              <a:t> </a:t>
            </a:r>
            <a:r>
              <a:rPr sz="1784" spc="-129" dirty="0">
                <a:latin typeface="Courier New"/>
                <a:cs typeface="Courier New"/>
              </a:rPr>
              <a:t>float32</a:t>
            </a:r>
            <a:r>
              <a:rPr sz="1784" spc="-238" dirty="0">
                <a:latin typeface="Trebuchet MS"/>
                <a:cs typeface="Trebuchet MS"/>
              </a:rPr>
              <a:t>,</a:t>
            </a:r>
            <a:r>
              <a:rPr sz="1784" spc="-50" dirty="0">
                <a:latin typeface="Trebuchet MS"/>
                <a:cs typeface="Trebuchet MS"/>
              </a:rPr>
              <a:t> </a:t>
            </a:r>
            <a:r>
              <a:rPr sz="1784" spc="-129" dirty="0">
                <a:latin typeface="Courier New"/>
                <a:cs typeface="Courier New"/>
              </a:rPr>
              <a:t>float64</a:t>
            </a:r>
            <a:r>
              <a:rPr sz="1784" spc="-238" dirty="0">
                <a:latin typeface="Trebuchet MS"/>
                <a:cs typeface="Trebuchet MS"/>
              </a:rPr>
              <a:t>,</a:t>
            </a:r>
            <a:r>
              <a:rPr sz="1784" spc="-50"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08" dirty="0">
                <a:latin typeface="Trebuchet MS"/>
                <a:cs typeface="Trebuchet MS"/>
              </a:rPr>
              <a:t>.  </a:t>
            </a:r>
            <a:r>
              <a:rPr sz="1784" spc="30" dirty="0">
                <a:latin typeface="Courier New"/>
                <a:cs typeface="Courier New"/>
              </a:rPr>
              <a:t>complex64</a:t>
            </a:r>
            <a:r>
              <a:rPr sz="1784" spc="-238" dirty="0">
                <a:latin typeface="Trebuchet MS"/>
                <a:cs typeface="Trebuchet MS"/>
              </a:rPr>
              <a:t>,</a:t>
            </a:r>
            <a:r>
              <a:rPr sz="1784" spc="-50" dirty="0">
                <a:latin typeface="Trebuchet MS"/>
                <a:cs typeface="Trebuchet MS"/>
              </a:rPr>
              <a:t> </a:t>
            </a:r>
            <a:r>
              <a:rPr sz="1784" spc="30" dirty="0">
                <a:latin typeface="Courier New"/>
                <a:cs typeface="Courier New"/>
              </a:rPr>
              <a:t>complex128</a:t>
            </a:r>
            <a:r>
              <a:rPr sz="1784" spc="-238" dirty="0">
                <a:latin typeface="Trebuchet MS"/>
                <a:cs typeface="Trebuchet MS"/>
              </a:rPr>
              <a:t>,</a:t>
            </a:r>
            <a:r>
              <a:rPr sz="1784" spc="-50"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08" dirty="0">
                <a:latin typeface="Trebuchet MS"/>
                <a:cs typeface="Trebuchet MS"/>
              </a:rPr>
              <a:t>.  </a:t>
            </a:r>
            <a:r>
              <a:rPr sz="1784" spc="30" dirty="0">
                <a:latin typeface="Courier New"/>
                <a:cs typeface="Courier New"/>
              </a:rPr>
              <a:t>bool8</a:t>
            </a:r>
            <a:endParaRPr sz="1784">
              <a:latin typeface="Courier New"/>
              <a:cs typeface="Courier New"/>
            </a:endParaRPr>
          </a:p>
        </p:txBody>
      </p:sp>
      <p:sp>
        <p:nvSpPr>
          <p:cNvPr id="6" name="object 6"/>
          <p:cNvSpPr txBox="1"/>
          <p:nvPr/>
        </p:nvSpPr>
        <p:spPr>
          <a:xfrm>
            <a:off x="2216411" y="3622464"/>
            <a:ext cx="2291453" cy="306329"/>
          </a:xfrm>
          <a:prstGeom prst="rect">
            <a:avLst/>
          </a:prstGeom>
        </p:spPr>
        <p:txBody>
          <a:bodyPr vert="horz" wrap="square" lIns="0" tIns="31459" rIns="0" bIns="0" rtlCol="0">
            <a:spAutoFit/>
          </a:bodyPr>
          <a:lstStyle/>
          <a:p>
            <a:pPr marL="25168">
              <a:spcBef>
                <a:spcPts val="248"/>
              </a:spcBef>
            </a:pPr>
            <a:r>
              <a:rPr sz="1784" spc="10" dirty="0">
                <a:latin typeface="Trebuchet MS"/>
                <a:cs typeface="Trebuchet MS"/>
              </a:rPr>
              <a:t>default</a:t>
            </a:r>
            <a:r>
              <a:rPr sz="1784" spc="-79" dirty="0">
                <a:latin typeface="Trebuchet MS"/>
                <a:cs typeface="Trebuchet MS"/>
              </a:rPr>
              <a:t> </a:t>
            </a:r>
            <a:r>
              <a:rPr sz="1784" spc="-40" dirty="0">
                <a:latin typeface="Trebuchet MS"/>
                <a:cs typeface="Trebuchet MS"/>
              </a:rPr>
              <a:t>type:</a:t>
            </a:r>
            <a:r>
              <a:rPr sz="1784" dirty="0">
                <a:latin typeface="Trebuchet MS"/>
                <a:cs typeface="Trebuchet MS"/>
              </a:rPr>
              <a:t> </a:t>
            </a:r>
            <a:r>
              <a:rPr sz="1784" spc="-129" dirty="0">
                <a:latin typeface="Courier New"/>
                <a:cs typeface="Courier New"/>
              </a:rPr>
              <a:t>float64</a:t>
            </a:r>
            <a:endParaRPr sz="1784">
              <a:latin typeface="Courier New"/>
              <a:cs typeface="Courier New"/>
            </a:endParaRPr>
          </a:p>
        </p:txBody>
      </p:sp>
    </p:spTree>
  </p:cSld>
  <p:clrMapOvr>
    <a:masterClrMapping/>
  </p:clrMapOvr>
  <p:transition>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40756" y="1005753"/>
            <a:ext cx="850642" cy="396429"/>
          </a:xfrm>
          <a:prstGeom prst="rect">
            <a:avLst/>
          </a:prstGeom>
        </p:spPr>
        <p:txBody>
          <a:bodyPr vert="horz" wrap="square" lIns="0" tIns="30200" rIns="0" bIns="0" rtlCol="0" anchor="ctr">
            <a:spAutoFit/>
          </a:bodyPr>
          <a:lstStyle/>
          <a:p>
            <a:pPr marL="25168">
              <a:lnSpc>
                <a:spcPct val="100000"/>
              </a:lnSpc>
              <a:spcBef>
                <a:spcPts val="238"/>
              </a:spcBef>
            </a:pPr>
            <a:r>
              <a:rPr sz="2378" spc="-69" dirty="0">
                <a:solidFill>
                  <a:schemeClr val="accent1"/>
                </a:solidFill>
                <a:latin typeface="Lucida Sans Unicode"/>
                <a:cs typeface="Lucida Sans Unicode"/>
              </a:rPr>
              <a:t>Views</a:t>
            </a:r>
            <a:endParaRPr sz="2378" dirty="0">
              <a:solidFill>
                <a:schemeClr val="accent1"/>
              </a:solidFill>
              <a:latin typeface="Lucida Sans Unicode"/>
              <a:cs typeface="Lucida Sans Unicode"/>
            </a:endParaRPr>
          </a:p>
        </p:txBody>
      </p:sp>
      <p:sp>
        <p:nvSpPr>
          <p:cNvPr id="3" name="object 3"/>
          <p:cNvSpPr txBox="1"/>
          <p:nvPr/>
        </p:nvSpPr>
        <p:spPr>
          <a:xfrm>
            <a:off x="2166077" y="1731417"/>
            <a:ext cx="7543800" cy="1553208"/>
          </a:xfrm>
          <a:prstGeom prst="rect">
            <a:avLst/>
          </a:prstGeom>
        </p:spPr>
        <p:txBody>
          <a:bodyPr vert="horz" wrap="square" lIns="0" tIns="31459" rIns="0" bIns="0" rtlCol="0">
            <a:spAutoFit/>
          </a:bodyPr>
          <a:lstStyle/>
          <a:p>
            <a:pPr marL="75503">
              <a:spcBef>
                <a:spcPts val="248"/>
              </a:spcBef>
            </a:pPr>
            <a:r>
              <a:rPr sz="1784" dirty="0">
                <a:latin typeface="Trebuchet MS"/>
                <a:cs typeface="Trebuchet MS"/>
              </a:rPr>
              <a:t>For</a:t>
            </a:r>
            <a:r>
              <a:rPr sz="1784" spc="-50" dirty="0">
                <a:latin typeface="Trebuchet MS"/>
                <a:cs typeface="Trebuchet MS"/>
              </a:rPr>
              <a:t> </a:t>
            </a:r>
            <a:r>
              <a:rPr sz="1784" spc="20" dirty="0">
                <a:latin typeface="Trebuchet MS"/>
                <a:cs typeface="Trebuchet MS"/>
              </a:rPr>
              <a:t>the</a:t>
            </a:r>
            <a:r>
              <a:rPr sz="1784" spc="-50" dirty="0">
                <a:latin typeface="Trebuchet MS"/>
                <a:cs typeface="Trebuchet MS"/>
              </a:rPr>
              <a:t> </a:t>
            </a:r>
            <a:r>
              <a:rPr sz="1784" spc="50" dirty="0">
                <a:latin typeface="Trebuchet MS"/>
                <a:cs typeface="Trebuchet MS"/>
              </a:rPr>
              <a:t>sake</a:t>
            </a:r>
            <a:r>
              <a:rPr sz="1784" spc="-50" dirty="0">
                <a:latin typeface="Trebuchet MS"/>
                <a:cs typeface="Trebuchet MS"/>
              </a:rPr>
              <a:t> </a:t>
            </a:r>
            <a:r>
              <a:rPr sz="1784" spc="30" dirty="0">
                <a:latin typeface="Trebuchet MS"/>
                <a:cs typeface="Trebuchet MS"/>
              </a:rPr>
              <a:t>of</a:t>
            </a:r>
            <a:r>
              <a:rPr sz="1784" spc="-50" dirty="0">
                <a:latin typeface="Trebuchet MS"/>
                <a:cs typeface="Trebuchet MS"/>
              </a:rPr>
              <a:t> </a:t>
            </a:r>
            <a:r>
              <a:rPr sz="1784" spc="-40" dirty="0">
                <a:latin typeface="Trebuchet MS"/>
                <a:cs typeface="Trebuchet MS"/>
              </a:rPr>
              <a:t>efficiency,</a:t>
            </a:r>
            <a:r>
              <a:rPr sz="1784" spc="-50" dirty="0">
                <a:latin typeface="Trebuchet MS"/>
                <a:cs typeface="Trebuchet MS"/>
              </a:rPr>
              <a:t> </a:t>
            </a:r>
            <a:r>
              <a:rPr sz="1784" spc="69" dirty="0">
                <a:latin typeface="Trebuchet MS"/>
                <a:cs typeface="Trebuchet MS"/>
              </a:rPr>
              <a:t>NumPy</a:t>
            </a:r>
            <a:r>
              <a:rPr sz="1784" spc="-50" dirty="0">
                <a:latin typeface="Trebuchet MS"/>
                <a:cs typeface="Trebuchet MS"/>
              </a:rPr>
              <a:t> </a:t>
            </a:r>
            <a:r>
              <a:rPr sz="1784" spc="89" dirty="0">
                <a:latin typeface="Trebuchet MS"/>
                <a:cs typeface="Trebuchet MS"/>
              </a:rPr>
              <a:t>uses</a:t>
            </a:r>
            <a:r>
              <a:rPr sz="1784" spc="-50" dirty="0">
                <a:latin typeface="Trebuchet MS"/>
                <a:cs typeface="Trebuchet MS"/>
              </a:rPr>
              <a:t> </a:t>
            </a:r>
            <a:r>
              <a:rPr sz="1784" spc="30" dirty="0">
                <a:latin typeface="Trebuchet MS"/>
                <a:cs typeface="Trebuchet MS"/>
              </a:rPr>
              <a:t>views</a:t>
            </a:r>
            <a:r>
              <a:rPr sz="1784" spc="-50" dirty="0">
                <a:latin typeface="Trebuchet MS"/>
                <a:cs typeface="Trebuchet MS"/>
              </a:rPr>
              <a:t> </a:t>
            </a:r>
            <a:r>
              <a:rPr sz="1784" spc="-30" dirty="0">
                <a:latin typeface="Trebuchet MS"/>
                <a:cs typeface="Trebuchet MS"/>
              </a:rPr>
              <a:t>if</a:t>
            </a:r>
            <a:r>
              <a:rPr sz="1784" spc="-50" dirty="0">
                <a:latin typeface="Trebuchet MS"/>
                <a:cs typeface="Trebuchet MS"/>
              </a:rPr>
              <a:t> </a:t>
            </a:r>
            <a:r>
              <a:rPr sz="1784" spc="30" dirty="0">
                <a:latin typeface="Trebuchet MS"/>
                <a:cs typeface="Trebuchet MS"/>
              </a:rPr>
              <a:t>possible.</a:t>
            </a:r>
            <a:endParaRPr sz="1784">
              <a:latin typeface="Trebuchet MS"/>
              <a:cs typeface="Trebuchet MS"/>
            </a:endParaRPr>
          </a:p>
          <a:p>
            <a:pPr marL="624156" indent="-271810">
              <a:spcBef>
                <a:spcPts val="1734"/>
              </a:spcBef>
              <a:buClr>
                <a:srgbClr val="00007F"/>
              </a:buClr>
              <a:buSzPct val="88888"/>
              <a:buFont typeface="Lucida Sans Unicode"/>
              <a:buChar char="►"/>
              <a:tabLst>
                <a:tab pos="625415" algn="l"/>
              </a:tabLst>
            </a:pPr>
            <a:r>
              <a:rPr sz="1784" spc="50" dirty="0">
                <a:latin typeface="Trebuchet MS"/>
                <a:cs typeface="Trebuchet MS"/>
              </a:rPr>
              <a:t>Changing</a:t>
            </a:r>
            <a:r>
              <a:rPr sz="1784" spc="-50" dirty="0">
                <a:latin typeface="Trebuchet MS"/>
                <a:cs typeface="Trebuchet MS"/>
              </a:rPr>
              <a:t> </a:t>
            </a:r>
            <a:r>
              <a:rPr sz="1784" spc="69" dirty="0">
                <a:latin typeface="Trebuchet MS"/>
                <a:cs typeface="Trebuchet MS"/>
              </a:rPr>
              <a:t>one</a:t>
            </a:r>
            <a:r>
              <a:rPr sz="1784" spc="-50" dirty="0">
                <a:latin typeface="Trebuchet MS"/>
                <a:cs typeface="Trebuchet MS"/>
              </a:rPr>
              <a:t> </a:t>
            </a:r>
            <a:r>
              <a:rPr sz="1784" spc="59" dirty="0">
                <a:latin typeface="Trebuchet MS"/>
                <a:cs typeface="Trebuchet MS"/>
              </a:rPr>
              <a:t>or</a:t>
            </a:r>
            <a:r>
              <a:rPr sz="1784" spc="-40" dirty="0">
                <a:latin typeface="Trebuchet MS"/>
                <a:cs typeface="Trebuchet MS"/>
              </a:rPr>
              <a:t> </a:t>
            </a:r>
            <a:r>
              <a:rPr sz="1784" spc="40" dirty="0">
                <a:latin typeface="Trebuchet MS"/>
                <a:cs typeface="Trebuchet MS"/>
              </a:rPr>
              <a:t>more</a:t>
            </a:r>
            <a:r>
              <a:rPr sz="1784" spc="-50" dirty="0">
                <a:latin typeface="Trebuchet MS"/>
                <a:cs typeface="Trebuchet MS"/>
              </a:rPr>
              <a:t> </a:t>
            </a:r>
            <a:r>
              <a:rPr sz="1784" spc="10" dirty="0">
                <a:latin typeface="Trebuchet MS"/>
                <a:cs typeface="Trebuchet MS"/>
              </a:rPr>
              <a:t>matrix</a:t>
            </a:r>
            <a:r>
              <a:rPr sz="1784" spc="-50" dirty="0">
                <a:latin typeface="Trebuchet MS"/>
                <a:cs typeface="Trebuchet MS"/>
              </a:rPr>
              <a:t> </a:t>
            </a:r>
            <a:r>
              <a:rPr sz="1784" spc="40" dirty="0">
                <a:latin typeface="Trebuchet MS"/>
                <a:cs typeface="Trebuchet MS"/>
              </a:rPr>
              <a:t>elements</a:t>
            </a:r>
            <a:r>
              <a:rPr sz="1784" spc="-40" dirty="0">
                <a:latin typeface="Trebuchet MS"/>
                <a:cs typeface="Trebuchet MS"/>
              </a:rPr>
              <a:t> </a:t>
            </a:r>
            <a:r>
              <a:rPr sz="1784" dirty="0">
                <a:latin typeface="Trebuchet MS"/>
                <a:cs typeface="Trebuchet MS"/>
              </a:rPr>
              <a:t>will</a:t>
            </a:r>
            <a:r>
              <a:rPr sz="1784" spc="-50" dirty="0">
                <a:latin typeface="Trebuchet MS"/>
                <a:cs typeface="Trebuchet MS"/>
              </a:rPr>
              <a:t> </a:t>
            </a:r>
            <a:r>
              <a:rPr sz="1784" spc="50" dirty="0">
                <a:latin typeface="Trebuchet MS"/>
                <a:cs typeface="Trebuchet MS"/>
              </a:rPr>
              <a:t>change</a:t>
            </a:r>
            <a:r>
              <a:rPr sz="1784" spc="-40" dirty="0">
                <a:latin typeface="Trebuchet MS"/>
                <a:cs typeface="Trebuchet MS"/>
              </a:rPr>
              <a:t> </a:t>
            </a:r>
            <a:r>
              <a:rPr sz="1784" spc="-30" dirty="0">
                <a:latin typeface="Trebuchet MS"/>
                <a:cs typeface="Trebuchet MS"/>
              </a:rPr>
              <a:t>it</a:t>
            </a:r>
            <a:r>
              <a:rPr sz="1784" spc="-50" dirty="0">
                <a:latin typeface="Trebuchet MS"/>
                <a:cs typeface="Trebuchet MS"/>
              </a:rPr>
              <a:t> </a:t>
            </a:r>
            <a:r>
              <a:rPr sz="1784" spc="50" dirty="0">
                <a:latin typeface="Trebuchet MS"/>
                <a:cs typeface="Trebuchet MS"/>
              </a:rPr>
              <a:t>in</a:t>
            </a:r>
            <a:r>
              <a:rPr sz="1784" spc="-50" dirty="0">
                <a:latin typeface="Trebuchet MS"/>
                <a:cs typeface="Trebuchet MS"/>
              </a:rPr>
              <a:t> </a:t>
            </a:r>
            <a:r>
              <a:rPr sz="1784" spc="10" dirty="0">
                <a:latin typeface="Trebuchet MS"/>
                <a:cs typeface="Trebuchet MS"/>
              </a:rPr>
              <a:t>all</a:t>
            </a:r>
            <a:r>
              <a:rPr sz="1784" spc="-40" dirty="0">
                <a:latin typeface="Trebuchet MS"/>
                <a:cs typeface="Trebuchet MS"/>
              </a:rPr>
              <a:t> </a:t>
            </a:r>
            <a:r>
              <a:rPr sz="1784" spc="-20" dirty="0">
                <a:latin typeface="Trebuchet MS"/>
                <a:cs typeface="Trebuchet MS"/>
              </a:rPr>
              <a:t>views.</a:t>
            </a:r>
            <a:endParaRPr sz="1784">
              <a:latin typeface="Trebuchet MS"/>
              <a:cs typeface="Trebuchet MS"/>
            </a:endParaRPr>
          </a:p>
          <a:p>
            <a:pPr marL="624156" indent="-271810">
              <a:spcBef>
                <a:spcPts val="1130"/>
              </a:spcBef>
              <a:buClr>
                <a:srgbClr val="00007F"/>
              </a:buClr>
              <a:buSzPct val="88888"/>
              <a:buFont typeface="Lucida Sans Unicode"/>
              <a:buChar char="►"/>
              <a:tabLst>
                <a:tab pos="625415" algn="l"/>
              </a:tabLst>
            </a:pPr>
            <a:r>
              <a:rPr sz="1784" dirty="0">
                <a:latin typeface="Trebuchet MS"/>
                <a:cs typeface="Trebuchet MS"/>
              </a:rPr>
              <a:t>Example:</a:t>
            </a:r>
            <a:r>
              <a:rPr sz="1784" spc="10" dirty="0">
                <a:latin typeface="Trebuchet MS"/>
                <a:cs typeface="Trebuchet MS"/>
              </a:rPr>
              <a:t> </a:t>
            </a:r>
            <a:r>
              <a:rPr sz="1784" spc="50" dirty="0">
                <a:latin typeface="Trebuchet MS"/>
                <a:cs typeface="Trebuchet MS"/>
              </a:rPr>
              <a:t>transposition</a:t>
            </a:r>
            <a:r>
              <a:rPr sz="1784" spc="-59" dirty="0">
                <a:latin typeface="Trebuchet MS"/>
                <a:cs typeface="Trebuchet MS"/>
              </a:rPr>
              <a:t> </a:t>
            </a:r>
            <a:r>
              <a:rPr sz="1784" spc="30" dirty="0">
                <a:latin typeface="Trebuchet MS"/>
                <a:cs typeface="Trebuchet MS"/>
              </a:rPr>
              <a:t>of</a:t>
            </a:r>
            <a:r>
              <a:rPr sz="1784" spc="-69" dirty="0">
                <a:latin typeface="Trebuchet MS"/>
                <a:cs typeface="Trebuchet MS"/>
              </a:rPr>
              <a:t> </a:t>
            </a:r>
            <a:r>
              <a:rPr sz="1784" spc="50" dirty="0">
                <a:latin typeface="Trebuchet MS"/>
                <a:cs typeface="Trebuchet MS"/>
              </a:rPr>
              <a:t>a</a:t>
            </a:r>
            <a:r>
              <a:rPr sz="1784" spc="-59" dirty="0">
                <a:latin typeface="Trebuchet MS"/>
                <a:cs typeface="Trebuchet MS"/>
              </a:rPr>
              <a:t> </a:t>
            </a:r>
            <a:r>
              <a:rPr sz="1784" spc="10" dirty="0">
                <a:latin typeface="Trebuchet MS"/>
                <a:cs typeface="Trebuchet MS"/>
              </a:rPr>
              <a:t>matrix</a:t>
            </a:r>
            <a:r>
              <a:rPr sz="1784" spc="-59" dirty="0">
                <a:latin typeface="Trebuchet MS"/>
                <a:cs typeface="Trebuchet MS"/>
              </a:rPr>
              <a:t> </a:t>
            </a:r>
            <a:r>
              <a:rPr sz="1784" spc="30" dirty="0">
                <a:latin typeface="Courier New"/>
                <a:cs typeface="Courier New"/>
              </a:rPr>
              <a:t>a.T</a:t>
            </a:r>
            <a:endParaRPr sz="1784">
              <a:latin typeface="Courier New"/>
              <a:cs typeface="Courier New"/>
            </a:endParaRPr>
          </a:p>
          <a:p>
            <a:pPr marL="624156">
              <a:spcBef>
                <a:spcPts val="545"/>
              </a:spcBef>
            </a:pPr>
            <a:r>
              <a:rPr sz="1784" spc="109" dirty="0">
                <a:latin typeface="Trebuchet MS"/>
                <a:cs typeface="Trebuchet MS"/>
              </a:rPr>
              <a:t>No</a:t>
            </a:r>
            <a:r>
              <a:rPr sz="1784" spc="-59" dirty="0">
                <a:latin typeface="Trebuchet MS"/>
                <a:cs typeface="Trebuchet MS"/>
              </a:rPr>
              <a:t> </a:t>
            </a:r>
            <a:r>
              <a:rPr sz="1784" spc="59" dirty="0">
                <a:latin typeface="Trebuchet MS"/>
                <a:cs typeface="Trebuchet MS"/>
              </a:rPr>
              <a:t>need</a:t>
            </a:r>
            <a:r>
              <a:rPr sz="1784" spc="-50" dirty="0">
                <a:latin typeface="Trebuchet MS"/>
                <a:cs typeface="Trebuchet MS"/>
              </a:rPr>
              <a:t> </a:t>
            </a:r>
            <a:r>
              <a:rPr sz="1784" spc="10" dirty="0">
                <a:latin typeface="Trebuchet MS"/>
                <a:cs typeface="Trebuchet MS"/>
              </a:rPr>
              <a:t>to</a:t>
            </a:r>
            <a:r>
              <a:rPr sz="1784" spc="-50" dirty="0">
                <a:latin typeface="Trebuchet MS"/>
                <a:cs typeface="Trebuchet MS"/>
              </a:rPr>
              <a:t> </a:t>
            </a:r>
            <a:r>
              <a:rPr sz="1784" spc="40" dirty="0">
                <a:latin typeface="Trebuchet MS"/>
                <a:cs typeface="Trebuchet MS"/>
              </a:rPr>
              <a:t>copy</a:t>
            </a:r>
            <a:r>
              <a:rPr sz="1784" spc="-50" dirty="0">
                <a:latin typeface="Trebuchet MS"/>
                <a:cs typeface="Trebuchet MS"/>
              </a:rPr>
              <a:t> </a:t>
            </a:r>
            <a:r>
              <a:rPr sz="1784" spc="20" dirty="0">
                <a:latin typeface="Trebuchet MS"/>
                <a:cs typeface="Trebuchet MS"/>
              </a:rPr>
              <a:t>the</a:t>
            </a:r>
            <a:r>
              <a:rPr sz="1784" spc="-50" dirty="0">
                <a:latin typeface="Trebuchet MS"/>
                <a:cs typeface="Trebuchet MS"/>
              </a:rPr>
              <a:t> </a:t>
            </a:r>
            <a:r>
              <a:rPr sz="1784" spc="10" dirty="0">
                <a:latin typeface="Trebuchet MS"/>
                <a:cs typeface="Trebuchet MS"/>
              </a:rPr>
              <a:t>matrix</a:t>
            </a:r>
            <a:r>
              <a:rPr sz="1784" spc="-59" dirty="0">
                <a:latin typeface="Trebuchet MS"/>
                <a:cs typeface="Trebuchet MS"/>
              </a:rPr>
              <a:t> </a:t>
            </a:r>
            <a:r>
              <a:rPr sz="1784" spc="79" dirty="0">
                <a:latin typeface="Trebuchet MS"/>
                <a:cs typeface="Trebuchet MS"/>
              </a:rPr>
              <a:t>and</a:t>
            </a:r>
            <a:r>
              <a:rPr sz="1784" spc="-50" dirty="0">
                <a:latin typeface="Trebuchet MS"/>
                <a:cs typeface="Trebuchet MS"/>
              </a:rPr>
              <a:t> </a:t>
            </a:r>
            <a:r>
              <a:rPr sz="1784" spc="10" dirty="0">
                <a:latin typeface="Trebuchet MS"/>
                <a:cs typeface="Trebuchet MS"/>
              </a:rPr>
              <a:t>to</a:t>
            </a:r>
            <a:r>
              <a:rPr sz="1784" spc="-50" dirty="0">
                <a:latin typeface="Trebuchet MS"/>
                <a:cs typeface="Trebuchet MS"/>
              </a:rPr>
              <a:t> </a:t>
            </a:r>
            <a:r>
              <a:rPr sz="1784" spc="-10" dirty="0">
                <a:latin typeface="Trebuchet MS"/>
                <a:cs typeface="Trebuchet MS"/>
              </a:rPr>
              <a:t>create</a:t>
            </a:r>
            <a:r>
              <a:rPr sz="1784" spc="-50" dirty="0">
                <a:latin typeface="Trebuchet MS"/>
                <a:cs typeface="Trebuchet MS"/>
              </a:rPr>
              <a:t> </a:t>
            </a:r>
            <a:r>
              <a:rPr sz="1784" spc="50" dirty="0">
                <a:latin typeface="Trebuchet MS"/>
                <a:cs typeface="Trebuchet MS"/>
              </a:rPr>
              <a:t>a</a:t>
            </a:r>
            <a:r>
              <a:rPr sz="1784" spc="-50" dirty="0">
                <a:latin typeface="Trebuchet MS"/>
                <a:cs typeface="Trebuchet MS"/>
              </a:rPr>
              <a:t> </a:t>
            </a:r>
            <a:r>
              <a:rPr sz="1784" spc="30" dirty="0">
                <a:latin typeface="Trebuchet MS"/>
                <a:cs typeface="Trebuchet MS"/>
              </a:rPr>
              <a:t>new</a:t>
            </a:r>
            <a:r>
              <a:rPr sz="1784" spc="-59" dirty="0">
                <a:latin typeface="Trebuchet MS"/>
                <a:cs typeface="Trebuchet MS"/>
              </a:rPr>
              <a:t> </a:t>
            </a:r>
            <a:r>
              <a:rPr sz="1784" spc="69" dirty="0">
                <a:latin typeface="Trebuchet MS"/>
                <a:cs typeface="Trebuchet MS"/>
              </a:rPr>
              <a:t>one</a:t>
            </a:r>
            <a:endParaRPr sz="1784">
              <a:latin typeface="Trebuchet MS"/>
              <a:cs typeface="Trebuchet MS"/>
            </a:endParaRPr>
          </a:p>
        </p:txBody>
      </p:sp>
      <p:pic>
        <p:nvPicPr>
          <p:cNvPr id="4" name="object 4"/>
          <p:cNvPicPr/>
          <p:nvPr/>
        </p:nvPicPr>
        <p:blipFill>
          <a:blip r:embed="rId2" cstate="print"/>
          <a:stretch>
            <a:fillRect/>
          </a:stretch>
        </p:blipFill>
        <p:spPr>
          <a:xfrm>
            <a:off x="5035950" y="3613860"/>
            <a:ext cx="2128046" cy="1199297"/>
          </a:xfrm>
          <a:prstGeom prst="rect">
            <a:avLst/>
          </a:prstGeom>
        </p:spPr>
      </p:pic>
    </p:spTree>
  </p:cSld>
  <p:clrMapOvr>
    <a:masterClrMapping/>
  </p:clrMapOvr>
  <p:transition>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5" y="761274"/>
            <a:ext cx="5921711" cy="396429"/>
          </a:xfrm>
          <a:prstGeom prst="rect">
            <a:avLst/>
          </a:prstGeom>
        </p:spPr>
        <p:txBody>
          <a:bodyPr vert="horz" wrap="square" lIns="0" tIns="30200" rIns="0" bIns="0" rtlCol="0" anchor="ctr">
            <a:spAutoFit/>
          </a:bodyPr>
          <a:lstStyle/>
          <a:p>
            <a:pPr marL="25168">
              <a:lnSpc>
                <a:spcPct val="100000"/>
              </a:lnSpc>
              <a:spcBef>
                <a:spcPts val="238"/>
              </a:spcBef>
            </a:pPr>
            <a:r>
              <a:rPr sz="2378" spc="-40" dirty="0">
                <a:solidFill>
                  <a:schemeClr val="accent1"/>
                </a:solidFill>
                <a:latin typeface="Lucida Sans Unicode"/>
                <a:cs typeface="Lucida Sans Unicode"/>
              </a:rPr>
              <a:t>Some</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ar</a:t>
            </a:r>
            <a:r>
              <a:rPr sz="2378" spc="-109" dirty="0">
                <a:solidFill>
                  <a:schemeClr val="accent1"/>
                </a:solidFill>
                <a:latin typeface="Lucida Sans Unicode"/>
                <a:cs typeface="Lucida Sans Unicode"/>
              </a:rPr>
              <a:t>r</a:t>
            </a:r>
            <a:r>
              <a:rPr sz="2378" spc="-40" dirty="0">
                <a:solidFill>
                  <a:schemeClr val="accent1"/>
                </a:solidFill>
                <a:latin typeface="Lucida Sans Unicode"/>
                <a:cs typeface="Lucida Sans Unicode"/>
              </a:rPr>
              <a:t>a</a:t>
            </a:r>
            <a:r>
              <a:rPr sz="2378" spc="-20" dirty="0">
                <a:solidFill>
                  <a:schemeClr val="accent1"/>
                </a:solidFill>
                <a:latin typeface="Lucida Sans Unicode"/>
                <a:cs typeface="Lucida Sans Unicode"/>
              </a:rPr>
              <a:t>y</a:t>
            </a:r>
            <a:r>
              <a:rPr sz="2378" spc="-14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c</a:t>
            </a:r>
            <a:r>
              <a:rPr sz="2378" spc="-119" dirty="0">
                <a:solidFill>
                  <a:schemeClr val="accent1"/>
                </a:solidFill>
                <a:latin typeface="Lucida Sans Unicode"/>
                <a:cs typeface="Lucida Sans Unicode"/>
              </a:rPr>
              <a:t>r</a:t>
            </a:r>
            <a:r>
              <a:rPr sz="2378" spc="-30" dirty="0">
                <a:solidFill>
                  <a:schemeClr val="accent1"/>
                </a:solidFill>
                <a:latin typeface="Lucida Sans Unicode"/>
                <a:cs typeface="Lucida Sans Unicode"/>
              </a:rPr>
              <a:t>eation</a:t>
            </a:r>
            <a:r>
              <a:rPr sz="2378" spc="-149" dirty="0">
                <a:solidFill>
                  <a:schemeClr val="accent1"/>
                </a:solidFill>
                <a:latin typeface="Lucida Sans Unicode"/>
                <a:cs typeface="Lucida Sans Unicode"/>
              </a:rPr>
              <a:t> </a:t>
            </a:r>
            <a:r>
              <a:rPr sz="2378" spc="-109" dirty="0">
                <a:solidFill>
                  <a:schemeClr val="accent1"/>
                </a:solidFill>
                <a:latin typeface="Lucida Sans Unicode"/>
                <a:cs typeface="Lucida Sans Unicode"/>
              </a:rPr>
              <a:t>r</a:t>
            </a:r>
            <a:r>
              <a:rPr sz="2378" spc="-40" dirty="0">
                <a:solidFill>
                  <a:schemeClr val="accent1"/>
                </a:solidFill>
                <a:latin typeface="Lucida Sans Unicode"/>
                <a:cs typeface="Lucida Sans Unicode"/>
              </a:rPr>
              <a:t>outines</a:t>
            </a:r>
            <a:r>
              <a:rPr lang="en-US" sz="2378" spc="-40" dirty="0">
                <a:solidFill>
                  <a:schemeClr val="accent1"/>
                </a:solidFill>
                <a:latin typeface="Lucida Sans Unicode"/>
                <a:cs typeface="Lucida Sans Unicode"/>
              </a:rPr>
              <a:t> –revision </a:t>
            </a:r>
            <a:endParaRPr sz="2378" dirty="0">
              <a:solidFill>
                <a:schemeClr val="accent1"/>
              </a:solidFill>
              <a:latin typeface="Lucida Sans Unicode"/>
              <a:cs typeface="Lucida Sans Unicode"/>
            </a:endParaRPr>
          </a:p>
        </p:txBody>
      </p:sp>
      <p:sp>
        <p:nvSpPr>
          <p:cNvPr id="3" name="object 3"/>
          <p:cNvSpPr txBox="1"/>
          <p:nvPr/>
        </p:nvSpPr>
        <p:spPr>
          <a:xfrm>
            <a:off x="2444323" y="1277816"/>
            <a:ext cx="5676411" cy="1690437"/>
          </a:xfrm>
          <a:prstGeom prst="rect">
            <a:avLst/>
          </a:prstGeom>
        </p:spPr>
        <p:txBody>
          <a:bodyPr vert="horz" wrap="square" lIns="0" tIns="167360" rIns="0" bIns="0" rtlCol="0">
            <a:spAutoFit/>
          </a:bodyPr>
          <a:lstStyle/>
          <a:p>
            <a:pPr marL="346054" indent="-271810">
              <a:spcBef>
                <a:spcPts val="1318"/>
              </a:spcBef>
              <a:buClr>
                <a:srgbClr val="00007F"/>
              </a:buClr>
              <a:buSzPct val="88888"/>
              <a:buFont typeface="Lucida Sans Unicode"/>
              <a:buChar char="►"/>
              <a:tabLst>
                <a:tab pos="347313" algn="l"/>
              </a:tabLst>
            </a:pPr>
            <a:r>
              <a:rPr sz="1784" spc="30" dirty="0">
                <a:latin typeface="Trebuchet MS"/>
                <a:cs typeface="Trebuchet MS"/>
              </a:rPr>
              <a:t>numerical</a:t>
            </a:r>
            <a:r>
              <a:rPr sz="1784" spc="-50" dirty="0">
                <a:latin typeface="Trebuchet MS"/>
                <a:cs typeface="Trebuchet MS"/>
              </a:rPr>
              <a:t> </a:t>
            </a:r>
            <a:r>
              <a:rPr sz="1784" dirty="0">
                <a:latin typeface="Trebuchet MS"/>
                <a:cs typeface="Trebuchet MS"/>
              </a:rPr>
              <a:t>ranges:</a:t>
            </a:r>
            <a:r>
              <a:rPr sz="1784" spc="30" dirty="0">
                <a:latin typeface="Trebuchet MS"/>
                <a:cs typeface="Trebuchet MS"/>
              </a:rPr>
              <a:t> </a:t>
            </a:r>
            <a:r>
              <a:rPr sz="1784" spc="-10" dirty="0">
                <a:latin typeface="Courier New"/>
                <a:cs typeface="Courier New"/>
              </a:rPr>
              <a:t>arange</a:t>
            </a:r>
            <a:r>
              <a:rPr sz="1784" spc="-10" dirty="0">
                <a:latin typeface="Trebuchet MS"/>
                <a:cs typeface="Trebuchet MS"/>
              </a:rPr>
              <a:t>,</a:t>
            </a:r>
            <a:r>
              <a:rPr sz="1784" spc="-40" dirty="0">
                <a:latin typeface="Trebuchet MS"/>
                <a:cs typeface="Trebuchet MS"/>
              </a:rPr>
              <a:t> </a:t>
            </a:r>
            <a:r>
              <a:rPr sz="1784" dirty="0">
                <a:latin typeface="Courier New"/>
                <a:cs typeface="Courier New"/>
              </a:rPr>
              <a:t>linspace</a:t>
            </a:r>
            <a:r>
              <a:rPr sz="1784" dirty="0">
                <a:latin typeface="Trebuchet MS"/>
                <a:cs typeface="Trebuchet MS"/>
              </a:rPr>
              <a:t>,</a:t>
            </a:r>
            <a:r>
              <a:rPr sz="1784" spc="-50" dirty="0">
                <a:latin typeface="Trebuchet MS"/>
                <a:cs typeface="Trebuchet MS"/>
              </a:rPr>
              <a:t> </a:t>
            </a:r>
            <a:r>
              <a:rPr sz="1784" spc="30" dirty="0">
                <a:latin typeface="Courier New"/>
                <a:cs typeface="Courier New"/>
              </a:rPr>
              <a:t>logspace</a:t>
            </a:r>
            <a:endParaRPr sz="1784">
              <a:latin typeface="Courier New"/>
              <a:cs typeface="Courier New"/>
            </a:endParaRPr>
          </a:p>
          <a:p>
            <a:pPr marL="346054" indent="-271810">
              <a:spcBef>
                <a:spcPts val="1139"/>
              </a:spcBef>
              <a:buClr>
                <a:srgbClr val="00007F"/>
              </a:buClr>
              <a:buSzPct val="88888"/>
              <a:buFont typeface="Lucida Sans Unicode"/>
              <a:buChar char="►"/>
              <a:tabLst>
                <a:tab pos="347313" algn="l"/>
              </a:tabLst>
            </a:pPr>
            <a:r>
              <a:rPr sz="1784" spc="79" dirty="0">
                <a:latin typeface="Trebuchet MS"/>
                <a:cs typeface="Trebuchet MS"/>
              </a:rPr>
              <a:t>homogeneous</a:t>
            </a:r>
            <a:r>
              <a:rPr sz="1784" spc="-69" dirty="0">
                <a:latin typeface="Trebuchet MS"/>
                <a:cs typeface="Trebuchet MS"/>
              </a:rPr>
              <a:t> </a:t>
            </a:r>
            <a:r>
              <a:rPr sz="1784" spc="-20" dirty="0">
                <a:latin typeface="Trebuchet MS"/>
                <a:cs typeface="Trebuchet MS"/>
              </a:rPr>
              <a:t>data:</a:t>
            </a:r>
            <a:r>
              <a:rPr sz="1784" spc="10" dirty="0">
                <a:latin typeface="Trebuchet MS"/>
                <a:cs typeface="Trebuchet MS"/>
              </a:rPr>
              <a:t> </a:t>
            </a:r>
            <a:r>
              <a:rPr sz="1784" spc="-20" dirty="0">
                <a:latin typeface="Courier New"/>
                <a:cs typeface="Courier New"/>
              </a:rPr>
              <a:t>zeros</a:t>
            </a:r>
            <a:r>
              <a:rPr sz="1784" spc="-20" dirty="0">
                <a:latin typeface="Trebuchet MS"/>
                <a:cs typeface="Trebuchet MS"/>
              </a:rPr>
              <a:t>,</a:t>
            </a:r>
            <a:r>
              <a:rPr sz="1784" spc="-59" dirty="0">
                <a:latin typeface="Trebuchet MS"/>
                <a:cs typeface="Trebuchet MS"/>
              </a:rPr>
              <a:t> </a:t>
            </a:r>
            <a:r>
              <a:rPr sz="1784" spc="30" dirty="0">
                <a:latin typeface="Courier New"/>
                <a:cs typeface="Courier New"/>
              </a:rPr>
              <a:t>ones</a:t>
            </a:r>
            <a:endParaRPr sz="1784">
              <a:latin typeface="Courier New"/>
              <a:cs typeface="Courier New"/>
            </a:endParaRPr>
          </a:p>
          <a:p>
            <a:pPr marL="346054" indent="-271810">
              <a:spcBef>
                <a:spcPts val="1139"/>
              </a:spcBef>
              <a:buClr>
                <a:srgbClr val="00007F"/>
              </a:buClr>
              <a:buSzPct val="88888"/>
              <a:buFont typeface="Lucida Sans Unicode"/>
              <a:buChar char="►"/>
              <a:tabLst>
                <a:tab pos="347313" algn="l"/>
              </a:tabLst>
            </a:pPr>
            <a:r>
              <a:rPr sz="1784" spc="50" dirty="0">
                <a:latin typeface="Trebuchet MS"/>
                <a:cs typeface="Trebuchet MS"/>
              </a:rPr>
              <a:t>diagonal</a:t>
            </a:r>
            <a:r>
              <a:rPr sz="1784" spc="-89" dirty="0">
                <a:latin typeface="Trebuchet MS"/>
                <a:cs typeface="Trebuchet MS"/>
              </a:rPr>
              <a:t> </a:t>
            </a:r>
            <a:r>
              <a:rPr sz="1784" spc="10" dirty="0">
                <a:latin typeface="Trebuchet MS"/>
                <a:cs typeface="Trebuchet MS"/>
              </a:rPr>
              <a:t>elements:</a:t>
            </a:r>
            <a:r>
              <a:rPr sz="1784" dirty="0">
                <a:latin typeface="Trebuchet MS"/>
                <a:cs typeface="Trebuchet MS"/>
              </a:rPr>
              <a:t> </a:t>
            </a:r>
            <a:r>
              <a:rPr sz="1784" spc="-20" dirty="0">
                <a:latin typeface="Courier New"/>
                <a:cs typeface="Courier New"/>
              </a:rPr>
              <a:t>diag</a:t>
            </a:r>
            <a:r>
              <a:rPr sz="1784" spc="-20" dirty="0">
                <a:latin typeface="Trebuchet MS"/>
                <a:cs typeface="Trebuchet MS"/>
              </a:rPr>
              <a:t>,</a:t>
            </a:r>
            <a:r>
              <a:rPr sz="1784" spc="-79" dirty="0">
                <a:latin typeface="Trebuchet MS"/>
                <a:cs typeface="Trebuchet MS"/>
              </a:rPr>
              <a:t> </a:t>
            </a:r>
            <a:r>
              <a:rPr sz="1784" spc="30" dirty="0">
                <a:latin typeface="Courier New"/>
                <a:cs typeface="Courier New"/>
              </a:rPr>
              <a:t>eye</a:t>
            </a:r>
            <a:endParaRPr sz="1784">
              <a:latin typeface="Courier New"/>
              <a:cs typeface="Courier New"/>
            </a:endParaRPr>
          </a:p>
          <a:p>
            <a:pPr marL="346054" indent="-271810">
              <a:spcBef>
                <a:spcPts val="1139"/>
              </a:spcBef>
              <a:buClr>
                <a:srgbClr val="00007F"/>
              </a:buClr>
              <a:buSzPct val="88888"/>
              <a:buFont typeface="Lucida Sans Unicode"/>
              <a:buChar char="►"/>
              <a:tabLst>
                <a:tab pos="347313" algn="l"/>
              </a:tabLst>
            </a:pPr>
            <a:r>
              <a:rPr sz="1784" spc="59" dirty="0">
                <a:latin typeface="Trebuchet MS"/>
                <a:cs typeface="Trebuchet MS"/>
              </a:rPr>
              <a:t>random</a:t>
            </a:r>
            <a:r>
              <a:rPr sz="1784" spc="-69" dirty="0">
                <a:latin typeface="Trebuchet MS"/>
                <a:cs typeface="Trebuchet MS"/>
              </a:rPr>
              <a:t> </a:t>
            </a:r>
            <a:r>
              <a:rPr sz="1784" spc="30" dirty="0">
                <a:latin typeface="Trebuchet MS"/>
                <a:cs typeface="Trebuchet MS"/>
              </a:rPr>
              <a:t>numbers:</a:t>
            </a:r>
            <a:r>
              <a:rPr sz="1784" dirty="0">
                <a:latin typeface="Trebuchet MS"/>
                <a:cs typeface="Trebuchet MS"/>
              </a:rPr>
              <a:t> </a:t>
            </a:r>
            <a:r>
              <a:rPr sz="1784" spc="-20" dirty="0">
                <a:latin typeface="Courier New"/>
                <a:cs typeface="Courier New"/>
              </a:rPr>
              <a:t>rand</a:t>
            </a:r>
            <a:r>
              <a:rPr sz="1784" spc="-20" dirty="0">
                <a:latin typeface="Trebuchet MS"/>
                <a:cs typeface="Trebuchet MS"/>
              </a:rPr>
              <a:t>,</a:t>
            </a:r>
            <a:r>
              <a:rPr sz="1784" spc="-59" dirty="0">
                <a:latin typeface="Trebuchet MS"/>
                <a:cs typeface="Trebuchet MS"/>
              </a:rPr>
              <a:t> </a:t>
            </a:r>
            <a:r>
              <a:rPr sz="1784" spc="30" dirty="0">
                <a:latin typeface="Courier New"/>
                <a:cs typeface="Courier New"/>
              </a:rPr>
              <a:t>randint</a:t>
            </a:r>
            <a:endParaRPr sz="1784">
              <a:latin typeface="Courier New"/>
              <a:cs typeface="Courier New"/>
            </a:endParaRPr>
          </a:p>
        </p:txBody>
      </p:sp>
      <p:sp>
        <p:nvSpPr>
          <p:cNvPr id="4" name="object 4"/>
          <p:cNvSpPr txBox="1"/>
          <p:nvPr/>
        </p:nvSpPr>
        <p:spPr>
          <a:xfrm>
            <a:off x="1978632" y="3242610"/>
            <a:ext cx="432872" cy="358348"/>
          </a:xfrm>
          <a:prstGeom prst="rect">
            <a:avLst/>
          </a:prstGeom>
        </p:spPr>
        <p:txBody>
          <a:bodyPr vert="horz" wrap="square" lIns="0" tIns="22650" rIns="0" bIns="0" rtlCol="0">
            <a:spAutoFit/>
          </a:bodyPr>
          <a:lstStyle/>
          <a:p>
            <a:pPr marL="25168">
              <a:spcBef>
                <a:spcPts val="178"/>
              </a:spcBef>
            </a:pPr>
            <a:r>
              <a:rPr sz="2180" spc="822" dirty="0">
                <a:solidFill>
                  <a:srgbClr val="B20000"/>
                </a:solidFill>
                <a:latin typeface="Lucida Sans Unicode"/>
                <a:cs typeface="Lucida Sans Unicode"/>
              </a:rPr>
              <a:t></a:t>
            </a:r>
            <a:endParaRPr sz="2180">
              <a:latin typeface="Lucida Sans Unicode"/>
              <a:cs typeface="Lucida Sans Unicode"/>
            </a:endParaRPr>
          </a:p>
        </p:txBody>
      </p:sp>
      <p:sp>
        <p:nvSpPr>
          <p:cNvPr id="5" name="object 5"/>
          <p:cNvSpPr txBox="1"/>
          <p:nvPr/>
        </p:nvSpPr>
        <p:spPr>
          <a:xfrm>
            <a:off x="2608335" y="3372657"/>
            <a:ext cx="5778337" cy="306329"/>
          </a:xfrm>
          <a:prstGeom prst="rect">
            <a:avLst/>
          </a:prstGeom>
        </p:spPr>
        <p:txBody>
          <a:bodyPr vert="horz" wrap="square" lIns="0" tIns="31459" rIns="0" bIns="0" rtlCol="0">
            <a:spAutoFit/>
          </a:bodyPr>
          <a:lstStyle/>
          <a:p>
            <a:pPr marL="25168">
              <a:spcBef>
                <a:spcPts val="248"/>
              </a:spcBef>
            </a:pPr>
            <a:r>
              <a:rPr sz="1784" spc="69" dirty="0">
                <a:solidFill>
                  <a:srgbClr val="B20000"/>
                </a:solidFill>
                <a:latin typeface="Trebuchet MS"/>
                <a:cs typeface="Trebuchet MS"/>
              </a:rPr>
              <a:t>Numpy</a:t>
            </a:r>
            <a:r>
              <a:rPr sz="1784" spc="-59" dirty="0">
                <a:solidFill>
                  <a:srgbClr val="B20000"/>
                </a:solidFill>
                <a:latin typeface="Trebuchet MS"/>
                <a:cs typeface="Trebuchet MS"/>
              </a:rPr>
              <a:t> </a:t>
            </a:r>
            <a:r>
              <a:rPr sz="1784" spc="89" dirty="0">
                <a:solidFill>
                  <a:srgbClr val="B20000"/>
                </a:solidFill>
                <a:latin typeface="Trebuchet MS"/>
                <a:cs typeface="Trebuchet MS"/>
              </a:rPr>
              <a:t>has</a:t>
            </a:r>
            <a:r>
              <a:rPr sz="1784" spc="-50" dirty="0">
                <a:solidFill>
                  <a:srgbClr val="B20000"/>
                </a:solidFill>
                <a:latin typeface="Trebuchet MS"/>
                <a:cs typeface="Trebuchet MS"/>
              </a:rPr>
              <a:t> </a:t>
            </a:r>
            <a:r>
              <a:rPr sz="1784" spc="79" dirty="0">
                <a:solidFill>
                  <a:srgbClr val="B20000"/>
                </a:solidFill>
                <a:latin typeface="Trebuchet MS"/>
                <a:cs typeface="Trebuchet MS"/>
              </a:rPr>
              <a:t>an</a:t>
            </a:r>
            <a:r>
              <a:rPr sz="1784" spc="-59" dirty="0">
                <a:solidFill>
                  <a:srgbClr val="B20000"/>
                </a:solidFill>
                <a:latin typeface="Trebuchet MS"/>
                <a:cs typeface="Trebuchet MS"/>
              </a:rPr>
              <a:t> </a:t>
            </a:r>
            <a:r>
              <a:rPr sz="1784" spc="30" dirty="0">
                <a:solidFill>
                  <a:srgbClr val="B20000"/>
                </a:solidFill>
                <a:latin typeface="Courier New"/>
                <a:cs typeface="Courier New"/>
              </a:rPr>
              <a:t>append()</a:t>
            </a:r>
            <a:r>
              <a:rPr sz="1784" spc="30" dirty="0">
                <a:solidFill>
                  <a:srgbClr val="B20000"/>
                </a:solidFill>
                <a:latin typeface="Trebuchet MS"/>
                <a:cs typeface="Trebuchet MS"/>
              </a:rPr>
              <a:t>-method. </a:t>
            </a:r>
            <a:r>
              <a:rPr sz="1784" spc="40" dirty="0">
                <a:solidFill>
                  <a:srgbClr val="B20000"/>
                </a:solidFill>
                <a:latin typeface="Trebuchet MS"/>
                <a:cs typeface="Trebuchet MS"/>
              </a:rPr>
              <a:t>Avoid</a:t>
            </a:r>
            <a:r>
              <a:rPr sz="1784" spc="-59" dirty="0">
                <a:solidFill>
                  <a:srgbClr val="B20000"/>
                </a:solidFill>
                <a:latin typeface="Trebuchet MS"/>
                <a:cs typeface="Trebuchet MS"/>
              </a:rPr>
              <a:t> </a:t>
            </a:r>
            <a:r>
              <a:rPr sz="1784" spc="-30" dirty="0">
                <a:solidFill>
                  <a:srgbClr val="B20000"/>
                </a:solidFill>
                <a:latin typeface="Trebuchet MS"/>
                <a:cs typeface="Trebuchet MS"/>
              </a:rPr>
              <a:t>it</a:t>
            </a:r>
            <a:r>
              <a:rPr sz="1784" spc="-50" dirty="0">
                <a:solidFill>
                  <a:srgbClr val="B20000"/>
                </a:solidFill>
                <a:latin typeface="Trebuchet MS"/>
                <a:cs typeface="Trebuchet MS"/>
              </a:rPr>
              <a:t> </a:t>
            </a:r>
            <a:r>
              <a:rPr sz="1784" spc="-30" dirty="0">
                <a:solidFill>
                  <a:srgbClr val="B20000"/>
                </a:solidFill>
                <a:latin typeface="Trebuchet MS"/>
                <a:cs typeface="Trebuchet MS"/>
              </a:rPr>
              <a:t>if</a:t>
            </a:r>
            <a:r>
              <a:rPr sz="1784" spc="-59" dirty="0">
                <a:solidFill>
                  <a:srgbClr val="B20000"/>
                </a:solidFill>
                <a:latin typeface="Trebuchet MS"/>
                <a:cs typeface="Trebuchet MS"/>
              </a:rPr>
              <a:t> </a:t>
            </a:r>
            <a:r>
              <a:rPr sz="1784" spc="30" dirty="0">
                <a:solidFill>
                  <a:srgbClr val="B20000"/>
                </a:solidFill>
                <a:latin typeface="Trebuchet MS"/>
                <a:cs typeface="Trebuchet MS"/>
              </a:rPr>
              <a:t>possible.</a:t>
            </a:r>
            <a:endParaRPr sz="1784">
              <a:latin typeface="Trebuchet MS"/>
              <a:cs typeface="Trebuchet MS"/>
            </a:endParaRPr>
          </a:p>
        </p:txBody>
      </p:sp>
    </p:spTree>
  </p:cSld>
  <p:clrMapOvr>
    <a:masterClrMapping/>
  </p:clrMapOvr>
  <p:transition>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6" y="207288"/>
            <a:ext cx="5322815" cy="396429"/>
          </a:xfrm>
          <a:prstGeom prst="rect">
            <a:avLst/>
          </a:prstGeom>
        </p:spPr>
        <p:txBody>
          <a:bodyPr vert="horz" wrap="square" lIns="0" tIns="30200" rIns="0" bIns="0" rtlCol="0" anchor="ctr">
            <a:spAutoFit/>
          </a:bodyPr>
          <a:lstStyle/>
          <a:p>
            <a:pPr marL="25168">
              <a:lnSpc>
                <a:spcPct val="100000"/>
              </a:lnSpc>
              <a:spcBef>
                <a:spcPts val="238"/>
              </a:spcBef>
            </a:pPr>
            <a:r>
              <a:rPr sz="2378" spc="-89" dirty="0">
                <a:solidFill>
                  <a:schemeClr val="accent1"/>
                </a:solidFill>
                <a:latin typeface="Lucida Sans Unicode"/>
                <a:cs typeface="Lucida Sans Unicode"/>
              </a:rPr>
              <a:t>Indexing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3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one</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a:t>
            </a:r>
            <a:endParaRPr sz="2378" dirty="0">
              <a:solidFill>
                <a:schemeClr val="accent1"/>
              </a:solidFill>
              <a:latin typeface="Lucida Sans Unicode"/>
              <a:cs typeface="Lucida Sans Unicode"/>
            </a:endParaRPr>
          </a:p>
        </p:txBody>
      </p:sp>
      <p:sp>
        <p:nvSpPr>
          <p:cNvPr id="3" name="object 3"/>
          <p:cNvSpPr txBox="1"/>
          <p:nvPr/>
        </p:nvSpPr>
        <p:spPr>
          <a:xfrm>
            <a:off x="2166076" y="1035096"/>
            <a:ext cx="5795954" cy="3290222"/>
          </a:xfrm>
          <a:prstGeom prst="rect">
            <a:avLst/>
          </a:prstGeom>
        </p:spPr>
        <p:txBody>
          <a:bodyPr vert="horz" wrap="square" lIns="0" tIns="31459" rIns="0" bIns="0" rtlCol="0">
            <a:spAutoFit/>
          </a:bodyPr>
          <a:lstStyle/>
          <a:p>
            <a:pPr marL="75503">
              <a:spcBef>
                <a:spcPts val="248"/>
              </a:spcBef>
            </a:pPr>
            <a:r>
              <a:rPr sz="1784" spc="-30" dirty="0">
                <a:solidFill>
                  <a:schemeClr val="accent1"/>
                </a:solidFill>
                <a:latin typeface="Trebuchet MS"/>
                <a:cs typeface="Trebuchet MS"/>
              </a:rPr>
              <a:t>1d</a:t>
            </a:r>
            <a:r>
              <a:rPr sz="1784" spc="-59" dirty="0">
                <a:solidFill>
                  <a:schemeClr val="accent1"/>
                </a:solidFill>
                <a:latin typeface="Trebuchet MS"/>
                <a:cs typeface="Trebuchet MS"/>
              </a:rPr>
              <a:t> </a:t>
            </a:r>
            <a:r>
              <a:rPr sz="1784" spc="-10" dirty="0">
                <a:solidFill>
                  <a:schemeClr val="accent1"/>
                </a:solidFill>
                <a:latin typeface="Trebuchet MS"/>
                <a:cs typeface="Trebuchet MS"/>
              </a:rPr>
              <a:t>arrays</a:t>
            </a:r>
            <a:r>
              <a:rPr sz="1784" spc="-10" dirty="0">
                <a:latin typeface="Trebuchet MS"/>
                <a:cs typeface="Trebuchet MS"/>
              </a:rPr>
              <a:t>:</a:t>
            </a:r>
            <a:r>
              <a:rPr sz="1784" spc="30" dirty="0">
                <a:latin typeface="Trebuchet MS"/>
                <a:cs typeface="Trebuchet MS"/>
              </a:rPr>
              <a:t> </a:t>
            </a:r>
            <a:r>
              <a:rPr sz="1784" spc="40" dirty="0">
                <a:latin typeface="Trebuchet MS"/>
                <a:cs typeface="Trebuchet MS"/>
              </a:rPr>
              <a:t>indexing</a:t>
            </a:r>
            <a:r>
              <a:rPr sz="1784" spc="-59" dirty="0">
                <a:latin typeface="Trebuchet MS"/>
                <a:cs typeface="Trebuchet MS"/>
              </a:rPr>
              <a:t> </a:t>
            </a:r>
            <a:r>
              <a:rPr sz="1784" spc="79" dirty="0">
                <a:latin typeface="Trebuchet MS"/>
                <a:cs typeface="Trebuchet MS"/>
              </a:rPr>
              <a:t>and</a:t>
            </a:r>
            <a:r>
              <a:rPr sz="1784" spc="-50" dirty="0">
                <a:latin typeface="Trebuchet MS"/>
                <a:cs typeface="Trebuchet MS"/>
              </a:rPr>
              <a:t> </a:t>
            </a:r>
            <a:r>
              <a:rPr sz="1784" spc="40" dirty="0">
                <a:latin typeface="Trebuchet MS"/>
                <a:cs typeface="Trebuchet MS"/>
              </a:rPr>
              <a:t>slicing</a:t>
            </a:r>
            <a:r>
              <a:rPr sz="1784" spc="-59" dirty="0">
                <a:latin typeface="Trebuchet MS"/>
                <a:cs typeface="Trebuchet MS"/>
              </a:rPr>
              <a:t> </a:t>
            </a:r>
            <a:r>
              <a:rPr sz="1784" spc="79" dirty="0">
                <a:latin typeface="Trebuchet MS"/>
                <a:cs typeface="Trebuchet MS"/>
              </a:rPr>
              <a:t>as</a:t>
            </a:r>
            <a:r>
              <a:rPr sz="1784" spc="-50" dirty="0">
                <a:latin typeface="Trebuchet MS"/>
                <a:cs typeface="Trebuchet MS"/>
              </a:rPr>
              <a:t> </a:t>
            </a:r>
            <a:r>
              <a:rPr sz="1784" spc="10" dirty="0">
                <a:latin typeface="Trebuchet MS"/>
                <a:cs typeface="Trebuchet MS"/>
              </a:rPr>
              <a:t>for</a:t>
            </a:r>
            <a:r>
              <a:rPr sz="1784" spc="-50" dirty="0">
                <a:latin typeface="Trebuchet MS"/>
                <a:cs typeface="Trebuchet MS"/>
              </a:rPr>
              <a:t> </a:t>
            </a:r>
            <a:r>
              <a:rPr sz="1784" spc="40" dirty="0">
                <a:latin typeface="Trebuchet MS"/>
                <a:cs typeface="Trebuchet MS"/>
              </a:rPr>
              <a:t>lists</a:t>
            </a:r>
            <a:endParaRPr sz="1784" dirty="0">
              <a:latin typeface="Trebuchet MS"/>
              <a:cs typeface="Trebuchet MS"/>
            </a:endParaRPr>
          </a:p>
          <a:p>
            <a:pPr marL="624156" indent="-271810">
              <a:spcBef>
                <a:spcPts val="1734"/>
              </a:spcBef>
              <a:buClr>
                <a:srgbClr val="00007F"/>
              </a:buClr>
              <a:buSzPct val="88888"/>
              <a:buFont typeface="Lucida Sans Unicode"/>
              <a:buChar char="►"/>
              <a:tabLst>
                <a:tab pos="625415" algn="l"/>
              </a:tabLst>
            </a:pPr>
            <a:r>
              <a:rPr sz="1784" spc="-20" dirty="0">
                <a:latin typeface="Trebuchet MS"/>
                <a:cs typeface="Trebuchet MS"/>
              </a:rPr>
              <a:t>first</a:t>
            </a:r>
            <a:r>
              <a:rPr sz="1784" spc="-69" dirty="0">
                <a:latin typeface="Trebuchet MS"/>
                <a:cs typeface="Trebuchet MS"/>
              </a:rPr>
              <a:t> </a:t>
            </a:r>
            <a:r>
              <a:rPr sz="1784" spc="30" dirty="0">
                <a:latin typeface="Trebuchet MS"/>
                <a:cs typeface="Trebuchet MS"/>
              </a:rPr>
              <a:t>element</a:t>
            </a:r>
            <a:r>
              <a:rPr sz="1784" spc="-69" dirty="0">
                <a:latin typeface="Trebuchet MS"/>
                <a:cs typeface="Trebuchet MS"/>
              </a:rPr>
              <a:t> </a:t>
            </a:r>
            <a:r>
              <a:rPr sz="1784" spc="89" dirty="0">
                <a:latin typeface="Trebuchet MS"/>
                <a:cs typeface="Trebuchet MS"/>
              </a:rPr>
              <a:t>has</a:t>
            </a:r>
            <a:r>
              <a:rPr sz="1784" spc="-69" dirty="0">
                <a:latin typeface="Trebuchet MS"/>
                <a:cs typeface="Trebuchet MS"/>
              </a:rPr>
              <a:t> </a:t>
            </a:r>
            <a:r>
              <a:rPr sz="1784" spc="30" dirty="0">
                <a:latin typeface="Trebuchet MS"/>
                <a:cs typeface="Trebuchet MS"/>
              </a:rPr>
              <a:t>index</a:t>
            </a:r>
            <a:r>
              <a:rPr sz="1784" spc="-59" dirty="0">
                <a:latin typeface="Trebuchet MS"/>
                <a:cs typeface="Trebuchet MS"/>
              </a:rPr>
              <a:t> </a:t>
            </a:r>
            <a:r>
              <a:rPr sz="1784" spc="79" dirty="0">
                <a:latin typeface="Trebuchet MS"/>
                <a:cs typeface="Trebuchet MS"/>
              </a:rPr>
              <a:t>0</a:t>
            </a:r>
            <a:endParaRPr sz="1784" dirty="0">
              <a:latin typeface="Trebuchet MS"/>
              <a:cs typeface="Trebuchet MS"/>
            </a:endParaRPr>
          </a:p>
          <a:p>
            <a:pPr marL="624156" indent="-271810">
              <a:spcBef>
                <a:spcPts val="1130"/>
              </a:spcBef>
              <a:buClr>
                <a:srgbClr val="00007F"/>
              </a:buClr>
              <a:buSzPct val="88888"/>
              <a:buFont typeface="Lucida Sans Unicode"/>
              <a:buChar char="►"/>
              <a:tabLst>
                <a:tab pos="625415" algn="l"/>
              </a:tabLst>
            </a:pPr>
            <a:r>
              <a:rPr sz="1784" spc="20" dirty="0">
                <a:latin typeface="Trebuchet MS"/>
                <a:cs typeface="Trebuchet MS"/>
              </a:rPr>
              <a:t>negative</a:t>
            </a:r>
            <a:r>
              <a:rPr sz="1784" spc="-69" dirty="0">
                <a:latin typeface="Trebuchet MS"/>
                <a:cs typeface="Trebuchet MS"/>
              </a:rPr>
              <a:t> </a:t>
            </a:r>
            <a:r>
              <a:rPr sz="1784" spc="40" dirty="0">
                <a:latin typeface="Trebuchet MS"/>
                <a:cs typeface="Trebuchet MS"/>
              </a:rPr>
              <a:t>indices</a:t>
            </a:r>
            <a:r>
              <a:rPr sz="1784" spc="-59" dirty="0">
                <a:latin typeface="Trebuchet MS"/>
                <a:cs typeface="Trebuchet MS"/>
              </a:rPr>
              <a:t> </a:t>
            </a:r>
            <a:r>
              <a:rPr sz="1784" spc="40" dirty="0">
                <a:latin typeface="Trebuchet MS"/>
                <a:cs typeface="Trebuchet MS"/>
              </a:rPr>
              <a:t>count</a:t>
            </a:r>
            <a:r>
              <a:rPr sz="1784" spc="-59" dirty="0">
                <a:latin typeface="Trebuchet MS"/>
                <a:cs typeface="Trebuchet MS"/>
              </a:rPr>
              <a:t> </a:t>
            </a:r>
            <a:r>
              <a:rPr sz="1784" spc="20" dirty="0">
                <a:latin typeface="Trebuchet MS"/>
                <a:cs typeface="Trebuchet MS"/>
              </a:rPr>
              <a:t>from</a:t>
            </a:r>
            <a:r>
              <a:rPr sz="1784" spc="-59" dirty="0">
                <a:latin typeface="Trebuchet MS"/>
                <a:cs typeface="Trebuchet MS"/>
              </a:rPr>
              <a:t> </a:t>
            </a:r>
            <a:r>
              <a:rPr sz="1784" spc="20" dirty="0">
                <a:latin typeface="Trebuchet MS"/>
                <a:cs typeface="Trebuchet MS"/>
              </a:rPr>
              <a:t>the</a:t>
            </a:r>
            <a:r>
              <a:rPr sz="1784" spc="-59" dirty="0">
                <a:latin typeface="Trebuchet MS"/>
                <a:cs typeface="Trebuchet MS"/>
              </a:rPr>
              <a:t> </a:t>
            </a:r>
            <a:r>
              <a:rPr sz="1784" spc="69" dirty="0">
                <a:latin typeface="Trebuchet MS"/>
                <a:cs typeface="Trebuchet MS"/>
              </a:rPr>
              <a:t>end</a:t>
            </a:r>
            <a:endParaRPr sz="1784" dirty="0">
              <a:latin typeface="Trebuchet MS"/>
              <a:cs typeface="Trebuchet MS"/>
            </a:endParaRPr>
          </a:p>
          <a:p>
            <a:pPr marL="624156" indent="-271810">
              <a:spcBef>
                <a:spcPts val="1139"/>
              </a:spcBef>
              <a:buClr>
                <a:srgbClr val="00007F"/>
              </a:buClr>
              <a:buSzPct val="88888"/>
              <a:buFont typeface="Lucida Sans Unicode"/>
              <a:buChar char="►"/>
              <a:tabLst>
                <a:tab pos="625415" algn="l"/>
              </a:tabLst>
            </a:pPr>
            <a:r>
              <a:rPr sz="1784" dirty="0">
                <a:latin typeface="Trebuchet MS"/>
                <a:cs typeface="Trebuchet MS"/>
              </a:rPr>
              <a:t>slices:</a:t>
            </a:r>
            <a:r>
              <a:rPr sz="1784" spc="-40" dirty="0">
                <a:latin typeface="Trebuchet MS"/>
                <a:cs typeface="Trebuchet MS"/>
              </a:rPr>
              <a:t> </a:t>
            </a:r>
            <a:r>
              <a:rPr sz="1784" spc="30" dirty="0">
                <a:latin typeface="Courier New"/>
                <a:cs typeface="Courier New"/>
              </a:rPr>
              <a:t>[start:stop:step]</a:t>
            </a:r>
            <a:endParaRPr sz="1784" dirty="0">
              <a:latin typeface="Courier New"/>
              <a:cs typeface="Courier New"/>
            </a:endParaRPr>
          </a:p>
          <a:p>
            <a:pPr marL="1386734">
              <a:spcBef>
                <a:spcPts val="545"/>
              </a:spcBef>
            </a:pPr>
            <a:r>
              <a:rPr sz="1784" spc="20" dirty="0">
                <a:latin typeface="Trebuchet MS"/>
                <a:cs typeface="Trebuchet MS"/>
              </a:rPr>
              <a:t>without</a:t>
            </a:r>
            <a:r>
              <a:rPr sz="1784" spc="-69" dirty="0">
                <a:latin typeface="Trebuchet MS"/>
                <a:cs typeface="Trebuchet MS"/>
              </a:rPr>
              <a:t> </a:t>
            </a:r>
            <a:r>
              <a:rPr sz="1784" spc="20" dirty="0">
                <a:latin typeface="Trebuchet MS"/>
                <a:cs typeface="Trebuchet MS"/>
              </a:rPr>
              <a:t>the</a:t>
            </a:r>
            <a:r>
              <a:rPr sz="1784" spc="-59" dirty="0">
                <a:latin typeface="Trebuchet MS"/>
                <a:cs typeface="Trebuchet MS"/>
              </a:rPr>
              <a:t> </a:t>
            </a:r>
            <a:r>
              <a:rPr sz="1784" spc="30" dirty="0">
                <a:latin typeface="Trebuchet MS"/>
                <a:cs typeface="Trebuchet MS"/>
              </a:rPr>
              <a:t>element</a:t>
            </a:r>
            <a:r>
              <a:rPr sz="1784" spc="-59" dirty="0">
                <a:latin typeface="Trebuchet MS"/>
                <a:cs typeface="Trebuchet MS"/>
              </a:rPr>
              <a:t> </a:t>
            </a:r>
            <a:r>
              <a:rPr sz="1784" spc="40" dirty="0">
                <a:latin typeface="Trebuchet MS"/>
                <a:cs typeface="Trebuchet MS"/>
              </a:rPr>
              <a:t>indexed</a:t>
            </a:r>
            <a:r>
              <a:rPr sz="1784" spc="-69" dirty="0">
                <a:latin typeface="Trebuchet MS"/>
                <a:cs typeface="Trebuchet MS"/>
              </a:rPr>
              <a:t> </a:t>
            </a:r>
            <a:r>
              <a:rPr sz="1784" spc="40" dirty="0">
                <a:latin typeface="Trebuchet MS"/>
                <a:cs typeface="Trebuchet MS"/>
              </a:rPr>
              <a:t>by</a:t>
            </a:r>
            <a:r>
              <a:rPr sz="1784" spc="-59" dirty="0">
                <a:latin typeface="Trebuchet MS"/>
                <a:cs typeface="Trebuchet MS"/>
              </a:rPr>
              <a:t> </a:t>
            </a:r>
            <a:r>
              <a:rPr sz="1784" spc="30" dirty="0">
                <a:latin typeface="Courier New"/>
                <a:cs typeface="Courier New"/>
              </a:rPr>
              <a:t>stop</a:t>
            </a:r>
            <a:endParaRPr sz="1784" dirty="0">
              <a:latin typeface="Courier New"/>
              <a:cs typeface="Courier New"/>
            </a:endParaRPr>
          </a:p>
          <a:p>
            <a:pPr marL="624156" indent="-271810">
              <a:spcBef>
                <a:spcPts val="822"/>
              </a:spcBef>
              <a:buClr>
                <a:srgbClr val="00007F"/>
              </a:buClr>
              <a:buSzPct val="88888"/>
              <a:buFont typeface="Lucida Sans Unicode"/>
              <a:buChar char="►"/>
              <a:tabLst>
                <a:tab pos="625415" algn="l"/>
              </a:tabLst>
            </a:pPr>
            <a:r>
              <a:rPr sz="1784" spc="-30" dirty="0">
                <a:latin typeface="Trebuchet MS"/>
                <a:cs typeface="Trebuchet MS"/>
              </a:rPr>
              <a:t>if</a:t>
            </a:r>
            <a:r>
              <a:rPr sz="1784" spc="-69" dirty="0">
                <a:latin typeface="Trebuchet MS"/>
                <a:cs typeface="Trebuchet MS"/>
              </a:rPr>
              <a:t> </a:t>
            </a:r>
            <a:r>
              <a:rPr sz="1784" spc="40" dirty="0">
                <a:latin typeface="Trebuchet MS"/>
                <a:cs typeface="Trebuchet MS"/>
              </a:rPr>
              <a:t>values</a:t>
            </a:r>
            <a:r>
              <a:rPr sz="1784" spc="-69" dirty="0">
                <a:latin typeface="Trebuchet MS"/>
                <a:cs typeface="Trebuchet MS"/>
              </a:rPr>
              <a:t> </a:t>
            </a:r>
            <a:r>
              <a:rPr sz="1784" spc="10" dirty="0">
                <a:latin typeface="Trebuchet MS"/>
                <a:cs typeface="Trebuchet MS"/>
              </a:rPr>
              <a:t>are</a:t>
            </a:r>
            <a:r>
              <a:rPr sz="1784" spc="-69" dirty="0">
                <a:latin typeface="Trebuchet MS"/>
                <a:cs typeface="Trebuchet MS"/>
              </a:rPr>
              <a:t> </a:t>
            </a:r>
            <a:r>
              <a:rPr sz="1784" spc="-10" dirty="0">
                <a:latin typeface="Trebuchet MS"/>
                <a:cs typeface="Trebuchet MS"/>
              </a:rPr>
              <a:t>omitted:</a:t>
            </a:r>
            <a:endParaRPr sz="1784" dirty="0">
              <a:latin typeface="Trebuchet MS"/>
              <a:cs typeface="Trebuchet MS"/>
            </a:endParaRPr>
          </a:p>
          <a:p>
            <a:pPr marL="1172810" lvl="1" indent="-246642">
              <a:spcBef>
                <a:spcPts val="723"/>
              </a:spcBef>
              <a:buClr>
                <a:srgbClr val="00007F"/>
              </a:buClr>
              <a:buSzPct val="76470"/>
              <a:buFont typeface="Lucida Sans Unicode"/>
              <a:buChar char="►"/>
              <a:tabLst>
                <a:tab pos="1174068" algn="l"/>
              </a:tabLst>
            </a:pPr>
            <a:r>
              <a:rPr sz="1684" spc="-50" dirty="0">
                <a:latin typeface="Courier New"/>
                <a:cs typeface="Courier New"/>
              </a:rPr>
              <a:t>start</a:t>
            </a:r>
            <a:r>
              <a:rPr sz="1684" spc="-50" dirty="0">
                <a:latin typeface="Trebuchet MS"/>
                <a:cs typeface="Trebuchet MS"/>
              </a:rPr>
              <a:t>:</a:t>
            </a:r>
            <a:r>
              <a:rPr sz="1684" dirty="0">
                <a:latin typeface="Trebuchet MS"/>
                <a:cs typeface="Trebuchet MS"/>
              </a:rPr>
              <a:t> starting</a:t>
            </a:r>
            <a:r>
              <a:rPr sz="1684" spc="-59" dirty="0">
                <a:latin typeface="Trebuchet MS"/>
                <a:cs typeface="Trebuchet MS"/>
              </a:rPr>
              <a:t> </a:t>
            </a:r>
            <a:r>
              <a:rPr sz="1684" spc="-10" dirty="0">
                <a:latin typeface="Trebuchet MS"/>
                <a:cs typeface="Trebuchet MS"/>
              </a:rPr>
              <a:t>from</a:t>
            </a:r>
            <a:r>
              <a:rPr sz="1684" spc="-59" dirty="0">
                <a:latin typeface="Trebuchet MS"/>
                <a:cs typeface="Trebuchet MS"/>
              </a:rPr>
              <a:t> </a:t>
            </a:r>
            <a:r>
              <a:rPr sz="1684" spc="-40" dirty="0">
                <a:latin typeface="Trebuchet MS"/>
                <a:cs typeface="Trebuchet MS"/>
              </a:rPr>
              <a:t>first</a:t>
            </a:r>
            <a:r>
              <a:rPr sz="1684" spc="-69" dirty="0">
                <a:latin typeface="Trebuchet MS"/>
                <a:cs typeface="Trebuchet MS"/>
              </a:rPr>
              <a:t> </a:t>
            </a:r>
            <a:r>
              <a:rPr sz="1684" spc="-10" dirty="0">
                <a:latin typeface="Trebuchet MS"/>
                <a:cs typeface="Trebuchet MS"/>
              </a:rPr>
              <a:t>element</a:t>
            </a:r>
            <a:endParaRPr sz="1684" dirty="0">
              <a:latin typeface="Trebuchet MS"/>
              <a:cs typeface="Trebuchet MS"/>
            </a:endParaRPr>
          </a:p>
          <a:p>
            <a:pPr marL="1172810" lvl="1" indent="-246642">
              <a:spcBef>
                <a:spcPts val="347"/>
              </a:spcBef>
              <a:buClr>
                <a:srgbClr val="00007F"/>
              </a:buClr>
              <a:buSzPct val="76470"/>
              <a:buFont typeface="Lucida Sans Unicode"/>
              <a:buChar char="►"/>
              <a:tabLst>
                <a:tab pos="1174068" algn="l"/>
              </a:tabLst>
            </a:pPr>
            <a:r>
              <a:rPr sz="1684" spc="-50" dirty="0">
                <a:latin typeface="Courier New"/>
                <a:cs typeface="Courier New"/>
              </a:rPr>
              <a:t>stop</a:t>
            </a:r>
            <a:r>
              <a:rPr sz="1684" spc="-50" dirty="0">
                <a:latin typeface="Trebuchet MS"/>
                <a:cs typeface="Trebuchet MS"/>
              </a:rPr>
              <a:t>:</a:t>
            </a:r>
            <a:r>
              <a:rPr sz="1684" dirty="0">
                <a:latin typeface="Trebuchet MS"/>
                <a:cs typeface="Trebuchet MS"/>
              </a:rPr>
              <a:t> until</a:t>
            </a:r>
            <a:r>
              <a:rPr sz="1684" spc="-69" dirty="0">
                <a:latin typeface="Trebuchet MS"/>
                <a:cs typeface="Trebuchet MS"/>
              </a:rPr>
              <a:t> </a:t>
            </a:r>
            <a:r>
              <a:rPr sz="1684" spc="10" dirty="0">
                <a:latin typeface="Trebuchet MS"/>
                <a:cs typeface="Trebuchet MS"/>
              </a:rPr>
              <a:t>(and</a:t>
            </a:r>
            <a:r>
              <a:rPr sz="1684" spc="-59" dirty="0">
                <a:latin typeface="Trebuchet MS"/>
                <a:cs typeface="Trebuchet MS"/>
              </a:rPr>
              <a:t> </a:t>
            </a:r>
            <a:r>
              <a:rPr sz="1684" spc="10" dirty="0">
                <a:latin typeface="Trebuchet MS"/>
                <a:cs typeface="Trebuchet MS"/>
              </a:rPr>
              <a:t>including)</a:t>
            </a:r>
            <a:r>
              <a:rPr sz="1684" spc="-59" dirty="0">
                <a:latin typeface="Trebuchet MS"/>
                <a:cs typeface="Trebuchet MS"/>
              </a:rPr>
              <a:t> </a:t>
            </a:r>
            <a:r>
              <a:rPr sz="1684" spc="-10" dirty="0">
                <a:latin typeface="Trebuchet MS"/>
                <a:cs typeface="Trebuchet MS"/>
              </a:rPr>
              <a:t>the</a:t>
            </a:r>
            <a:r>
              <a:rPr sz="1684" spc="-69" dirty="0">
                <a:latin typeface="Trebuchet MS"/>
                <a:cs typeface="Trebuchet MS"/>
              </a:rPr>
              <a:t> </a:t>
            </a:r>
            <a:r>
              <a:rPr sz="1684" dirty="0">
                <a:latin typeface="Trebuchet MS"/>
                <a:cs typeface="Trebuchet MS"/>
              </a:rPr>
              <a:t>last</a:t>
            </a:r>
            <a:r>
              <a:rPr sz="1684" spc="-59" dirty="0">
                <a:latin typeface="Trebuchet MS"/>
                <a:cs typeface="Trebuchet MS"/>
              </a:rPr>
              <a:t> </a:t>
            </a:r>
            <a:r>
              <a:rPr sz="1684" spc="-10" dirty="0">
                <a:latin typeface="Trebuchet MS"/>
                <a:cs typeface="Trebuchet MS"/>
              </a:rPr>
              <a:t>element</a:t>
            </a:r>
            <a:endParaRPr sz="1684" dirty="0">
              <a:latin typeface="Trebuchet MS"/>
              <a:cs typeface="Trebuchet MS"/>
            </a:endParaRPr>
          </a:p>
          <a:p>
            <a:pPr marL="1172810" lvl="1" indent="-246642">
              <a:spcBef>
                <a:spcPts val="347"/>
              </a:spcBef>
              <a:buClr>
                <a:srgbClr val="00007F"/>
              </a:buClr>
              <a:buSzPct val="76470"/>
              <a:buFont typeface="Lucida Sans Unicode"/>
              <a:buChar char="►"/>
              <a:tabLst>
                <a:tab pos="1174068" algn="l"/>
              </a:tabLst>
            </a:pPr>
            <a:r>
              <a:rPr sz="1684" spc="-10" dirty="0">
                <a:latin typeface="Courier New"/>
                <a:cs typeface="Courier New"/>
              </a:rPr>
              <a:t>step</a:t>
            </a:r>
            <a:r>
              <a:rPr sz="1684" spc="-238" dirty="0">
                <a:latin typeface="Trebuchet MS"/>
                <a:cs typeface="Trebuchet MS"/>
              </a:rPr>
              <a:t>:</a:t>
            </a:r>
            <a:r>
              <a:rPr sz="1684" spc="10" dirty="0">
                <a:latin typeface="Trebuchet MS"/>
                <a:cs typeface="Trebuchet MS"/>
              </a:rPr>
              <a:t> </a:t>
            </a:r>
            <a:r>
              <a:rPr sz="1684" dirty="0">
                <a:latin typeface="Trebuchet MS"/>
                <a:cs typeface="Trebuchet MS"/>
              </a:rPr>
              <a:t>a</a:t>
            </a:r>
            <a:r>
              <a:rPr sz="1684" spc="-10" dirty="0">
                <a:latin typeface="Trebuchet MS"/>
                <a:cs typeface="Trebuchet MS"/>
              </a:rPr>
              <a:t>ll</a:t>
            </a:r>
            <a:r>
              <a:rPr sz="1684" spc="-59" dirty="0">
                <a:latin typeface="Trebuchet MS"/>
                <a:cs typeface="Trebuchet MS"/>
              </a:rPr>
              <a:t> </a:t>
            </a:r>
            <a:r>
              <a:rPr sz="1684" spc="-20" dirty="0">
                <a:latin typeface="Trebuchet MS"/>
                <a:cs typeface="Trebuchet MS"/>
              </a:rPr>
              <a:t>el</a:t>
            </a:r>
            <a:r>
              <a:rPr sz="1684" spc="10" dirty="0">
                <a:latin typeface="Trebuchet MS"/>
                <a:cs typeface="Trebuchet MS"/>
              </a:rPr>
              <a:t>ements</a:t>
            </a:r>
            <a:r>
              <a:rPr sz="1684" spc="-59" dirty="0">
                <a:latin typeface="Trebuchet MS"/>
                <a:cs typeface="Trebuchet MS"/>
              </a:rPr>
              <a:t> </a:t>
            </a:r>
            <a:r>
              <a:rPr sz="1684" spc="-10" dirty="0">
                <a:latin typeface="Trebuchet MS"/>
                <a:cs typeface="Trebuchet MS"/>
              </a:rPr>
              <a:t>between</a:t>
            </a:r>
            <a:r>
              <a:rPr sz="1684" spc="-59" dirty="0">
                <a:latin typeface="Trebuchet MS"/>
                <a:cs typeface="Trebuchet MS"/>
              </a:rPr>
              <a:t> </a:t>
            </a:r>
            <a:r>
              <a:rPr sz="1684" spc="-10" dirty="0">
                <a:latin typeface="Courier New"/>
                <a:cs typeface="Courier New"/>
              </a:rPr>
              <a:t>start</a:t>
            </a:r>
            <a:r>
              <a:rPr sz="1684" spc="-565" dirty="0">
                <a:latin typeface="Courier New"/>
                <a:cs typeface="Courier New"/>
              </a:rPr>
              <a:t> </a:t>
            </a:r>
            <a:r>
              <a:rPr sz="1684" spc="40" dirty="0">
                <a:latin typeface="Trebuchet MS"/>
                <a:cs typeface="Trebuchet MS"/>
              </a:rPr>
              <a:t>and</a:t>
            </a:r>
            <a:r>
              <a:rPr sz="1684" spc="-59" dirty="0">
                <a:latin typeface="Trebuchet MS"/>
                <a:cs typeface="Trebuchet MS"/>
              </a:rPr>
              <a:t> </a:t>
            </a:r>
            <a:r>
              <a:rPr sz="1684" spc="-10" dirty="0">
                <a:latin typeface="Courier New"/>
                <a:cs typeface="Courier New"/>
              </a:rPr>
              <a:t>stop</a:t>
            </a:r>
            <a:r>
              <a:rPr sz="1684" spc="-69" dirty="0">
                <a:latin typeface="Trebuchet MS"/>
                <a:cs typeface="Trebuchet MS"/>
              </a:rPr>
              <a:t>-</a:t>
            </a:r>
            <a:r>
              <a:rPr sz="1684" spc="-168" dirty="0">
                <a:latin typeface="Trebuchet MS"/>
                <a:cs typeface="Trebuchet MS"/>
              </a:rPr>
              <a:t>1</a:t>
            </a:r>
            <a:endParaRPr sz="1684" dirty="0">
              <a:latin typeface="Trebuchet MS"/>
              <a:cs typeface="Trebuchet MS"/>
            </a:endParaRPr>
          </a:p>
        </p:txBody>
      </p:sp>
    </p:spTree>
  </p:cSld>
  <p:clrMapOvr>
    <a:masterClrMapping/>
  </p:clrMapOvr>
  <p:transition>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6" y="207288"/>
            <a:ext cx="5841254" cy="396429"/>
          </a:xfrm>
          <a:prstGeom prst="rect">
            <a:avLst/>
          </a:prstGeom>
        </p:spPr>
        <p:txBody>
          <a:bodyPr vert="horz" wrap="square" lIns="0" tIns="30200" rIns="0" bIns="0" rtlCol="0" anchor="ctr">
            <a:spAutoFit/>
          </a:bodyPr>
          <a:lstStyle/>
          <a:p>
            <a:pPr marL="25168">
              <a:lnSpc>
                <a:spcPct val="100000"/>
              </a:lnSpc>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sp>
        <p:nvSpPr>
          <p:cNvPr id="3" name="object 3"/>
          <p:cNvSpPr txBox="1"/>
          <p:nvPr/>
        </p:nvSpPr>
        <p:spPr>
          <a:xfrm>
            <a:off x="2469489" y="651209"/>
            <a:ext cx="5353015" cy="1783040"/>
          </a:xfrm>
          <a:prstGeom prst="rect">
            <a:avLst/>
          </a:prstGeom>
        </p:spPr>
        <p:txBody>
          <a:bodyPr vert="horz" wrap="square" lIns="0" tIns="138418" rIns="0" bIns="0" rtlCol="0">
            <a:spAutoFit/>
          </a:bodyPr>
          <a:lstStyle/>
          <a:p>
            <a:pPr marL="320887" indent="-271810">
              <a:spcBef>
                <a:spcPts val="1090"/>
              </a:spcBef>
              <a:buClr>
                <a:srgbClr val="00007F"/>
              </a:buClr>
              <a:buSzPct val="88888"/>
              <a:buFont typeface="Lucida Sans Unicode"/>
              <a:buChar char="►"/>
              <a:tabLst>
                <a:tab pos="322145" algn="l"/>
              </a:tabLst>
            </a:pPr>
            <a:r>
              <a:rPr sz="1784" spc="69" dirty="0">
                <a:latin typeface="Trebuchet MS"/>
                <a:cs typeface="Trebuchet MS"/>
              </a:rPr>
              <a:t>usual</a:t>
            </a:r>
            <a:r>
              <a:rPr sz="1784" spc="-99" dirty="0">
                <a:latin typeface="Trebuchet MS"/>
                <a:cs typeface="Trebuchet MS"/>
              </a:rPr>
              <a:t> </a:t>
            </a:r>
            <a:r>
              <a:rPr sz="1784" spc="40" dirty="0">
                <a:latin typeface="Trebuchet MS"/>
                <a:cs typeface="Trebuchet MS"/>
              </a:rPr>
              <a:t>slicing</a:t>
            </a:r>
            <a:r>
              <a:rPr sz="1784" spc="-99" dirty="0">
                <a:latin typeface="Trebuchet MS"/>
                <a:cs typeface="Trebuchet MS"/>
              </a:rPr>
              <a:t> </a:t>
            </a:r>
            <a:r>
              <a:rPr sz="1784" spc="30" dirty="0">
                <a:latin typeface="Trebuchet MS"/>
                <a:cs typeface="Trebuchet MS"/>
              </a:rPr>
              <a:t>syntax</a:t>
            </a:r>
            <a:endParaRPr sz="1784" dirty="0">
              <a:latin typeface="Trebuchet MS"/>
              <a:cs typeface="Trebuchet MS"/>
            </a:endParaRPr>
          </a:p>
          <a:p>
            <a:pPr marL="320887" indent="-271810">
              <a:spcBef>
                <a:spcPts val="902"/>
              </a:spcBef>
              <a:buClr>
                <a:srgbClr val="00007F"/>
              </a:buClr>
              <a:buSzPct val="88888"/>
              <a:buFont typeface="Lucida Sans Unicode"/>
              <a:buChar char="►"/>
              <a:tabLst>
                <a:tab pos="322145" algn="l"/>
              </a:tabLst>
            </a:pPr>
            <a:r>
              <a:rPr sz="1784" spc="-10" dirty="0">
                <a:latin typeface="Trebuchet MS"/>
                <a:cs typeface="Trebuchet MS"/>
              </a:rPr>
              <a:t>difference</a:t>
            </a:r>
            <a:r>
              <a:rPr sz="1784" spc="-99" dirty="0">
                <a:latin typeface="Trebuchet MS"/>
                <a:cs typeface="Trebuchet MS"/>
              </a:rPr>
              <a:t> </a:t>
            </a:r>
            <a:r>
              <a:rPr sz="1784" spc="10" dirty="0">
                <a:latin typeface="Trebuchet MS"/>
                <a:cs typeface="Trebuchet MS"/>
              </a:rPr>
              <a:t>to</a:t>
            </a:r>
            <a:r>
              <a:rPr sz="1784" spc="-89" dirty="0">
                <a:latin typeface="Trebuchet MS"/>
                <a:cs typeface="Trebuchet MS"/>
              </a:rPr>
              <a:t> </a:t>
            </a:r>
            <a:r>
              <a:rPr sz="1784" dirty="0">
                <a:latin typeface="Trebuchet MS"/>
                <a:cs typeface="Trebuchet MS"/>
              </a:rPr>
              <a:t>lists:</a:t>
            </a:r>
          </a:p>
          <a:p>
            <a:pPr marL="320887">
              <a:spcBef>
                <a:spcPts val="545"/>
              </a:spcBef>
            </a:pPr>
            <a:r>
              <a:rPr sz="1784" spc="40" dirty="0">
                <a:latin typeface="Trebuchet MS"/>
                <a:cs typeface="Trebuchet MS"/>
              </a:rPr>
              <a:t>slices</a:t>
            </a:r>
            <a:r>
              <a:rPr sz="1784" spc="-50" dirty="0">
                <a:latin typeface="Trebuchet MS"/>
                <a:cs typeface="Trebuchet MS"/>
              </a:rPr>
              <a:t> </a:t>
            </a:r>
            <a:r>
              <a:rPr sz="1784" spc="10" dirty="0">
                <a:latin typeface="Trebuchet MS"/>
                <a:cs typeface="Trebuchet MS"/>
              </a:rPr>
              <a:t>for</a:t>
            </a:r>
            <a:r>
              <a:rPr sz="1784" spc="-50" dirty="0">
                <a:latin typeface="Trebuchet MS"/>
                <a:cs typeface="Trebuchet MS"/>
              </a:rPr>
              <a:t> </a:t>
            </a:r>
            <a:r>
              <a:rPr sz="1784" spc="20" dirty="0">
                <a:latin typeface="Trebuchet MS"/>
                <a:cs typeface="Trebuchet MS"/>
              </a:rPr>
              <a:t>the</a:t>
            </a:r>
            <a:r>
              <a:rPr sz="1784" spc="-40" dirty="0">
                <a:latin typeface="Trebuchet MS"/>
                <a:cs typeface="Trebuchet MS"/>
              </a:rPr>
              <a:t> </a:t>
            </a:r>
            <a:r>
              <a:rPr sz="1784" spc="50" dirty="0">
                <a:latin typeface="Trebuchet MS"/>
                <a:cs typeface="Trebuchet MS"/>
              </a:rPr>
              <a:t>various</a:t>
            </a:r>
            <a:r>
              <a:rPr sz="1784" spc="-50" dirty="0">
                <a:latin typeface="Trebuchet MS"/>
                <a:cs typeface="Trebuchet MS"/>
              </a:rPr>
              <a:t> </a:t>
            </a:r>
            <a:r>
              <a:rPr sz="1784" spc="40" dirty="0">
                <a:latin typeface="Trebuchet MS"/>
                <a:cs typeface="Trebuchet MS"/>
              </a:rPr>
              <a:t>axes</a:t>
            </a:r>
            <a:r>
              <a:rPr sz="1784" spc="-40" dirty="0">
                <a:latin typeface="Trebuchet MS"/>
                <a:cs typeface="Trebuchet MS"/>
              </a:rPr>
              <a:t> </a:t>
            </a:r>
            <a:r>
              <a:rPr sz="1784" spc="30" dirty="0">
                <a:latin typeface="Trebuchet MS"/>
                <a:cs typeface="Trebuchet MS"/>
              </a:rPr>
              <a:t>separated</a:t>
            </a:r>
            <a:r>
              <a:rPr sz="1784" spc="-50" dirty="0">
                <a:latin typeface="Trebuchet MS"/>
                <a:cs typeface="Trebuchet MS"/>
              </a:rPr>
              <a:t> </a:t>
            </a:r>
            <a:r>
              <a:rPr sz="1784" spc="40" dirty="0">
                <a:latin typeface="Trebuchet MS"/>
                <a:cs typeface="Trebuchet MS"/>
              </a:rPr>
              <a:t>by</a:t>
            </a:r>
            <a:r>
              <a:rPr sz="1784" spc="-50" dirty="0">
                <a:latin typeface="Trebuchet MS"/>
                <a:cs typeface="Trebuchet MS"/>
              </a:rPr>
              <a:t> </a:t>
            </a:r>
            <a:r>
              <a:rPr sz="1784" spc="59" dirty="0">
                <a:latin typeface="Trebuchet MS"/>
                <a:cs typeface="Trebuchet MS"/>
              </a:rPr>
              <a:t>comma</a:t>
            </a:r>
            <a:endParaRPr sz="1784" dirty="0">
              <a:latin typeface="Trebuchet MS"/>
              <a:cs typeface="Trebuchet MS"/>
            </a:endParaRPr>
          </a:p>
          <a:p>
            <a:pPr marL="3128331">
              <a:spcBef>
                <a:spcPts val="1893"/>
              </a:spcBef>
            </a:pPr>
            <a:r>
              <a:rPr sz="2576" spc="-129" dirty="0">
                <a:solidFill>
                  <a:srgbClr val="7F004C"/>
                </a:solidFill>
                <a:latin typeface="Trebuchet MS"/>
                <a:cs typeface="Trebuchet MS"/>
              </a:rPr>
              <a:t>a[2,</a:t>
            </a:r>
            <a:r>
              <a:rPr sz="2576" spc="-89" dirty="0">
                <a:solidFill>
                  <a:srgbClr val="7F004C"/>
                </a:solidFill>
                <a:latin typeface="Trebuchet MS"/>
                <a:cs typeface="Trebuchet MS"/>
              </a:rPr>
              <a:t> </a:t>
            </a:r>
            <a:r>
              <a:rPr sz="2576" spc="-69" dirty="0">
                <a:solidFill>
                  <a:srgbClr val="7F004C"/>
                </a:solidFill>
                <a:latin typeface="Trebuchet MS"/>
                <a:cs typeface="Trebuchet MS"/>
              </a:rPr>
              <a:t>-</a:t>
            </a:r>
            <a:r>
              <a:rPr sz="2576" spc="-99" dirty="0">
                <a:solidFill>
                  <a:srgbClr val="7F004C"/>
                </a:solidFill>
                <a:latin typeface="Trebuchet MS"/>
                <a:cs typeface="Trebuchet MS"/>
              </a:rPr>
              <a:t>3]</a:t>
            </a:r>
            <a:endParaRPr sz="2576" dirty="0">
              <a:latin typeface="Trebuchet MS"/>
              <a:cs typeface="Trebuchet MS"/>
            </a:endParaRPr>
          </a:p>
        </p:txBody>
      </p:sp>
      <p:graphicFrame>
        <p:nvGraphicFramePr>
          <p:cNvPr id="4" name="object 4"/>
          <p:cNvGraphicFramePr>
            <a:graphicFrameLocks noGrp="1"/>
          </p:cNvGraphicFramePr>
          <p:nvPr/>
        </p:nvGraphicFramePr>
        <p:xfrm>
          <a:off x="3031345" y="265397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spc="-60" dirty="0">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solidFill>
                            <a:srgbClr val="FFFFFF"/>
                          </a:solidFill>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6" y="207288"/>
            <a:ext cx="5841254" cy="396429"/>
          </a:xfrm>
          <a:prstGeom prst="rect">
            <a:avLst/>
          </a:prstGeom>
        </p:spPr>
        <p:txBody>
          <a:bodyPr vert="horz" wrap="square" lIns="0" tIns="30200" rIns="0" bIns="0" rtlCol="0" anchor="ctr">
            <a:spAutoFit/>
          </a:bodyPr>
          <a:lstStyle/>
          <a:p>
            <a:pPr marL="25168">
              <a:lnSpc>
                <a:spcPct val="100000"/>
              </a:lnSpc>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sp>
        <p:nvSpPr>
          <p:cNvPr id="3" name="object 3"/>
          <p:cNvSpPr txBox="1"/>
          <p:nvPr/>
        </p:nvSpPr>
        <p:spPr>
          <a:xfrm>
            <a:off x="2469489" y="651209"/>
            <a:ext cx="5353015" cy="1783040"/>
          </a:xfrm>
          <a:prstGeom prst="rect">
            <a:avLst/>
          </a:prstGeom>
        </p:spPr>
        <p:txBody>
          <a:bodyPr vert="horz" wrap="square" lIns="0" tIns="138418" rIns="0" bIns="0" rtlCol="0">
            <a:spAutoFit/>
          </a:bodyPr>
          <a:lstStyle/>
          <a:p>
            <a:pPr marL="320887" indent="-271810">
              <a:spcBef>
                <a:spcPts val="1090"/>
              </a:spcBef>
              <a:buClr>
                <a:srgbClr val="00007F"/>
              </a:buClr>
              <a:buSzPct val="88888"/>
              <a:buFont typeface="Lucida Sans Unicode"/>
              <a:buChar char="►"/>
              <a:tabLst>
                <a:tab pos="322145" algn="l"/>
              </a:tabLst>
            </a:pPr>
            <a:r>
              <a:rPr sz="1784" spc="69" dirty="0">
                <a:latin typeface="Trebuchet MS"/>
                <a:cs typeface="Trebuchet MS"/>
              </a:rPr>
              <a:t>usual</a:t>
            </a:r>
            <a:r>
              <a:rPr sz="1784" spc="-99" dirty="0">
                <a:latin typeface="Trebuchet MS"/>
                <a:cs typeface="Trebuchet MS"/>
              </a:rPr>
              <a:t> </a:t>
            </a:r>
            <a:r>
              <a:rPr sz="1784" spc="40" dirty="0">
                <a:latin typeface="Trebuchet MS"/>
                <a:cs typeface="Trebuchet MS"/>
              </a:rPr>
              <a:t>slicing</a:t>
            </a:r>
            <a:r>
              <a:rPr sz="1784" spc="-99" dirty="0">
                <a:latin typeface="Trebuchet MS"/>
                <a:cs typeface="Trebuchet MS"/>
              </a:rPr>
              <a:t> </a:t>
            </a:r>
            <a:r>
              <a:rPr sz="1784" spc="30" dirty="0">
                <a:latin typeface="Trebuchet MS"/>
                <a:cs typeface="Trebuchet MS"/>
              </a:rPr>
              <a:t>syntax</a:t>
            </a:r>
            <a:endParaRPr sz="1784">
              <a:latin typeface="Trebuchet MS"/>
              <a:cs typeface="Trebuchet MS"/>
            </a:endParaRPr>
          </a:p>
          <a:p>
            <a:pPr marL="320887" indent="-271810">
              <a:spcBef>
                <a:spcPts val="902"/>
              </a:spcBef>
              <a:buClr>
                <a:srgbClr val="00007F"/>
              </a:buClr>
              <a:buSzPct val="88888"/>
              <a:buFont typeface="Lucida Sans Unicode"/>
              <a:buChar char="►"/>
              <a:tabLst>
                <a:tab pos="322145" algn="l"/>
              </a:tabLst>
            </a:pPr>
            <a:r>
              <a:rPr sz="1784" spc="-10" dirty="0">
                <a:latin typeface="Trebuchet MS"/>
                <a:cs typeface="Trebuchet MS"/>
              </a:rPr>
              <a:t>difference</a:t>
            </a:r>
            <a:r>
              <a:rPr sz="1784" spc="-99" dirty="0">
                <a:latin typeface="Trebuchet MS"/>
                <a:cs typeface="Trebuchet MS"/>
              </a:rPr>
              <a:t> </a:t>
            </a:r>
            <a:r>
              <a:rPr sz="1784" spc="10" dirty="0">
                <a:latin typeface="Trebuchet MS"/>
                <a:cs typeface="Trebuchet MS"/>
              </a:rPr>
              <a:t>to</a:t>
            </a:r>
            <a:r>
              <a:rPr sz="1784" spc="-89" dirty="0">
                <a:latin typeface="Trebuchet MS"/>
                <a:cs typeface="Trebuchet MS"/>
              </a:rPr>
              <a:t> </a:t>
            </a:r>
            <a:r>
              <a:rPr sz="1784" dirty="0">
                <a:latin typeface="Trebuchet MS"/>
                <a:cs typeface="Trebuchet MS"/>
              </a:rPr>
              <a:t>lists:</a:t>
            </a:r>
            <a:endParaRPr sz="1784">
              <a:latin typeface="Trebuchet MS"/>
              <a:cs typeface="Trebuchet MS"/>
            </a:endParaRPr>
          </a:p>
          <a:p>
            <a:pPr marL="320887">
              <a:spcBef>
                <a:spcPts val="545"/>
              </a:spcBef>
            </a:pPr>
            <a:r>
              <a:rPr sz="1784" spc="40" dirty="0">
                <a:latin typeface="Trebuchet MS"/>
                <a:cs typeface="Trebuchet MS"/>
              </a:rPr>
              <a:t>slices</a:t>
            </a:r>
            <a:r>
              <a:rPr sz="1784" spc="-50" dirty="0">
                <a:latin typeface="Trebuchet MS"/>
                <a:cs typeface="Trebuchet MS"/>
              </a:rPr>
              <a:t> </a:t>
            </a:r>
            <a:r>
              <a:rPr sz="1784" spc="10" dirty="0">
                <a:latin typeface="Trebuchet MS"/>
                <a:cs typeface="Trebuchet MS"/>
              </a:rPr>
              <a:t>for</a:t>
            </a:r>
            <a:r>
              <a:rPr sz="1784" spc="-50" dirty="0">
                <a:latin typeface="Trebuchet MS"/>
                <a:cs typeface="Trebuchet MS"/>
              </a:rPr>
              <a:t> </a:t>
            </a:r>
            <a:r>
              <a:rPr sz="1784" spc="20" dirty="0">
                <a:latin typeface="Trebuchet MS"/>
                <a:cs typeface="Trebuchet MS"/>
              </a:rPr>
              <a:t>the</a:t>
            </a:r>
            <a:r>
              <a:rPr sz="1784" spc="-40" dirty="0">
                <a:latin typeface="Trebuchet MS"/>
                <a:cs typeface="Trebuchet MS"/>
              </a:rPr>
              <a:t> </a:t>
            </a:r>
            <a:r>
              <a:rPr sz="1784" spc="50" dirty="0">
                <a:latin typeface="Trebuchet MS"/>
                <a:cs typeface="Trebuchet MS"/>
              </a:rPr>
              <a:t>various</a:t>
            </a:r>
            <a:r>
              <a:rPr sz="1784" spc="-50" dirty="0">
                <a:latin typeface="Trebuchet MS"/>
                <a:cs typeface="Trebuchet MS"/>
              </a:rPr>
              <a:t> </a:t>
            </a:r>
            <a:r>
              <a:rPr sz="1784" spc="40" dirty="0">
                <a:latin typeface="Trebuchet MS"/>
                <a:cs typeface="Trebuchet MS"/>
              </a:rPr>
              <a:t>axes</a:t>
            </a:r>
            <a:r>
              <a:rPr sz="1784" spc="-40" dirty="0">
                <a:latin typeface="Trebuchet MS"/>
                <a:cs typeface="Trebuchet MS"/>
              </a:rPr>
              <a:t> </a:t>
            </a:r>
            <a:r>
              <a:rPr sz="1784" spc="30" dirty="0">
                <a:latin typeface="Trebuchet MS"/>
                <a:cs typeface="Trebuchet MS"/>
              </a:rPr>
              <a:t>separated</a:t>
            </a:r>
            <a:r>
              <a:rPr sz="1784" spc="-50" dirty="0">
                <a:latin typeface="Trebuchet MS"/>
                <a:cs typeface="Trebuchet MS"/>
              </a:rPr>
              <a:t> </a:t>
            </a:r>
            <a:r>
              <a:rPr sz="1784" spc="40" dirty="0">
                <a:latin typeface="Trebuchet MS"/>
                <a:cs typeface="Trebuchet MS"/>
              </a:rPr>
              <a:t>by</a:t>
            </a:r>
            <a:r>
              <a:rPr sz="1784" spc="-50" dirty="0">
                <a:latin typeface="Trebuchet MS"/>
                <a:cs typeface="Trebuchet MS"/>
              </a:rPr>
              <a:t> </a:t>
            </a:r>
            <a:r>
              <a:rPr sz="1784" spc="59" dirty="0">
                <a:latin typeface="Trebuchet MS"/>
                <a:cs typeface="Trebuchet MS"/>
              </a:rPr>
              <a:t>comma</a:t>
            </a:r>
            <a:endParaRPr sz="1784">
              <a:latin typeface="Trebuchet MS"/>
              <a:cs typeface="Trebuchet MS"/>
            </a:endParaRPr>
          </a:p>
          <a:p>
            <a:pPr marL="3105681">
              <a:spcBef>
                <a:spcPts val="1893"/>
              </a:spcBef>
            </a:pPr>
            <a:r>
              <a:rPr sz="2576" spc="-40" dirty="0">
                <a:solidFill>
                  <a:srgbClr val="7F004C"/>
                </a:solidFill>
                <a:latin typeface="Trebuchet MS"/>
                <a:cs typeface="Trebuchet MS"/>
              </a:rPr>
              <a:t>a[</a:t>
            </a:r>
            <a:r>
              <a:rPr sz="2576" spc="-327" dirty="0">
                <a:solidFill>
                  <a:srgbClr val="7F004C"/>
                </a:solidFill>
                <a:latin typeface="Trebuchet MS"/>
                <a:cs typeface="Trebuchet MS"/>
              </a:rPr>
              <a:t>:</a:t>
            </a:r>
            <a:r>
              <a:rPr sz="2576" spc="-208" dirty="0">
                <a:solidFill>
                  <a:srgbClr val="7F004C"/>
                </a:solidFill>
                <a:latin typeface="Trebuchet MS"/>
                <a:cs typeface="Trebuchet MS"/>
              </a:rPr>
              <a:t>3,</a:t>
            </a:r>
            <a:r>
              <a:rPr sz="2576" spc="-89" dirty="0">
                <a:solidFill>
                  <a:srgbClr val="7F004C"/>
                </a:solidFill>
                <a:latin typeface="Trebuchet MS"/>
                <a:cs typeface="Trebuchet MS"/>
              </a:rPr>
              <a:t> </a:t>
            </a:r>
            <a:r>
              <a:rPr sz="2576" spc="-347" dirty="0">
                <a:solidFill>
                  <a:srgbClr val="7F004C"/>
                </a:solidFill>
                <a:latin typeface="Trebuchet MS"/>
                <a:cs typeface="Trebuchet MS"/>
              </a:rPr>
              <a:t>:</a:t>
            </a:r>
            <a:r>
              <a:rPr sz="2576" spc="-89" dirty="0">
                <a:solidFill>
                  <a:srgbClr val="7F004C"/>
                </a:solidFill>
                <a:latin typeface="Trebuchet MS"/>
                <a:cs typeface="Trebuchet MS"/>
              </a:rPr>
              <a:t>5]</a:t>
            </a:r>
            <a:endParaRPr sz="2576">
              <a:latin typeface="Trebuchet MS"/>
              <a:cs typeface="Trebuchet MS"/>
            </a:endParaRPr>
          </a:p>
        </p:txBody>
      </p:sp>
      <p:graphicFrame>
        <p:nvGraphicFramePr>
          <p:cNvPr id="4" name="object 4"/>
          <p:cNvGraphicFramePr>
            <a:graphicFrameLocks noGrp="1"/>
          </p:cNvGraphicFramePr>
          <p:nvPr/>
        </p:nvGraphicFramePr>
        <p:xfrm>
          <a:off x="3031345" y="265397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solidFill>
                            <a:srgbClr val="FFFFFF"/>
                          </a:solidFill>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67640">
                        <a:lnSpc>
                          <a:spcPct val="100000"/>
                        </a:lnSpc>
                        <a:spcBef>
                          <a:spcPts val="915"/>
                        </a:spcBef>
                      </a:pPr>
                      <a:r>
                        <a:rPr sz="1800" dirty="0">
                          <a:solidFill>
                            <a:srgbClr val="FFFFFF"/>
                          </a:solidFill>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dirty="0">
                          <a:solidFill>
                            <a:srgbClr val="FFFFFF"/>
                          </a:solidFill>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63830">
                        <a:lnSpc>
                          <a:spcPct val="100000"/>
                        </a:lnSpc>
                        <a:spcBef>
                          <a:spcPts val="925"/>
                        </a:spcBef>
                      </a:pPr>
                      <a:r>
                        <a:rPr sz="1800" dirty="0">
                          <a:solidFill>
                            <a:srgbClr val="FFFFFF"/>
                          </a:solidFill>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dirty="0">
                          <a:solidFill>
                            <a:srgbClr val="FFFFFF"/>
                          </a:solidFill>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solidFill>
                            <a:srgbClr val="FFFFFF"/>
                          </a:solidFill>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62560">
                        <a:lnSpc>
                          <a:spcPct val="100000"/>
                        </a:lnSpc>
                        <a:spcBef>
                          <a:spcPts val="919"/>
                        </a:spcBef>
                      </a:pPr>
                      <a:r>
                        <a:rPr sz="1800" dirty="0">
                          <a:solidFill>
                            <a:srgbClr val="FFFFFF"/>
                          </a:solidFill>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30" dirty="0">
                          <a:solidFill>
                            <a:srgbClr val="FFFFFF"/>
                          </a:solidFill>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solidFill>
                            <a:srgbClr val="FFFFFF"/>
                          </a:solidFill>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solidFill>
                            <a:srgbClr val="FFFFFF"/>
                          </a:solidFill>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42240">
                        <a:lnSpc>
                          <a:spcPct val="100000"/>
                        </a:lnSpc>
                        <a:spcBef>
                          <a:spcPts val="910"/>
                        </a:spcBef>
                      </a:pPr>
                      <a:r>
                        <a:rPr sz="1800" spc="-80" dirty="0">
                          <a:solidFill>
                            <a:srgbClr val="FFFFFF"/>
                          </a:solidFill>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30" dirty="0">
                          <a:solidFill>
                            <a:srgbClr val="FFFFFF"/>
                          </a:solidFill>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7795">
                        <a:lnSpc>
                          <a:spcPct val="100000"/>
                        </a:lnSpc>
                        <a:spcBef>
                          <a:spcPts val="919"/>
                        </a:spcBef>
                      </a:pPr>
                      <a:r>
                        <a:rPr sz="1800" spc="-45" dirty="0">
                          <a:solidFill>
                            <a:srgbClr val="FFFFFF"/>
                          </a:solidFill>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dirty="0">
                          <a:solidFill>
                            <a:srgbClr val="FFFFFF"/>
                          </a:solidFill>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40970">
                        <a:lnSpc>
                          <a:spcPct val="100000"/>
                        </a:lnSpc>
                        <a:spcBef>
                          <a:spcPts val="930"/>
                        </a:spcBef>
                      </a:pPr>
                      <a:r>
                        <a:rPr sz="1800" spc="-70" dirty="0">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spc="-60" dirty="0">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solidFill>
                            <a:srgbClr val="FFFFFF"/>
                          </a:solidFill>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890">
                        <a:lnSpc>
                          <a:spcPct val="100000"/>
                        </a:lnSpc>
                        <a:spcBef>
                          <a:spcPts val="930"/>
                        </a:spcBef>
                      </a:pPr>
                      <a:r>
                        <a:rPr sz="1800" spc="-30" dirty="0">
                          <a:solidFill>
                            <a:srgbClr val="FFFFFF"/>
                          </a:solidFill>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30" dirty="0">
                          <a:solidFill>
                            <a:srgbClr val="FFFFFF"/>
                          </a:solidFill>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solidFill>
                            <a:srgbClr val="FFFFFF"/>
                          </a:solidFill>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2080">
                        <a:lnSpc>
                          <a:spcPct val="100000"/>
                        </a:lnSpc>
                        <a:spcBef>
                          <a:spcPts val="925"/>
                        </a:spcBef>
                      </a:pPr>
                      <a:r>
                        <a:rPr sz="1800" dirty="0">
                          <a:solidFill>
                            <a:srgbClr val="FFFFFF"/>
                          </a:solidFill>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70" dirty="0">
                          <a:solidFill>
                            <a:srgbClr val="FFFFFF"/>
                          </a:solidFill>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solidFill>
                            <a:srgbClr val="FFFFFF"/>
                          </a:solidFill>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2080">
                        <a:lnSpc>
                          <a:spcPct val="100000"/>
                        </a:lnSpc>
                        <a:spcBef>
                          <a:spcPts val="925"/>
                        </a:spcBef>
                      </a:pPr>
                      <a:r>
                        <a:rPr sz="1800" dirty="0">
                          <a:solidFill>
                            <a:srgbClr val="FFFFFF"/>
                          </a:solidFill>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19"/>
                        </a:spcBef>
                      </a:pPr>
                      <a:r>
                        <a:rPr sz="1800" spc="-20" dirty="0">
                          <a:solidFill>
                            <a:srgbClr val="FFFFFF"/>
                          </a:solidFill>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Today’s Lab</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31235"/>
            <a:ext cx="10515600" cy="5168348"/>
          </a:xfrm>
        </p:spPr>
        <p:txBody>
          <a:bodyPr>
            <a:normAutofit/>
          </a:bodyPr>
          <a:lstStyle/>
          <a:p>
            <a:r>
              <a:rPr lang="en-US" b="0" i="0" dirty="0">
                <a:effectLst/>
                <a:latin typeface="Arial" panose="020B0604020202020204" pitchFamily="34" charset="0"/>
              </a:rPr>
              <a:t>We will explore these exercises and concepts:</a:t>
            </a:r>
          </a:p>
          <a:p>
            <a:r>
              <a:rPr lang="en-US" dirty="0">
                <a:latin typeface="Arial" panose="020B0604020202020204" pitchFamily="34" charset="0"/>
              </a:rPr>
              <a:t>quidditch.py</a:t>
            </a:r>
            <a:endParaRPr lang="en-US" b="0" i="0" dirty="0">
              <a:effectLst/>
              <a:latin typeface="Arial" panose="020B0604020202020204" pitchFamily="34" charset="0"/>
            </a:endParaRPr>
          </a:p>
          <a:p>
            <a:r>
              <a:rPr lang="en-US" dirty="0">
                <a:latin typeface="Arial" panose="020B0604020202020204" pitchFamily="34" charset="0"/>
              </a:rPr>
              <a:t>differencebetweenmeans_sig.py</a:t>
            </a:r>
          </a:p>
          <a:p>
            <a:r>
              <a:rPr lang="en-US" dirty="0">
                <a:latin typeface="Arial" panose="020B0604020202020204" pitchFamily="34" charset="0"/>
              </a:rPr>
              <a:t>differencebetweenmeans_conf.py </a:t>
            </a:r>
          </a:p>
          <a:p>
            <a:r>
              <a:rPr lang="en-US" dirty="0" err="1">
                <a:latin typeface="Arial" panose="020B0604020202020204" pitchFamily="34" charset="0"/>
              </a:rPr>
              <a:t>Numpy</a:t>
            </a:r>
            <a:r>
              <a:rPr lang="en-US" dirty="0">
                <a:latin typeface="Arial" panose="020B0604020202020204" pitchFamily="34" charset="0"/>
              </a:rPr>
              <a:t> library installation</a:t>
            </a:r>
          </a:p>
          <a:p>
            <a:r>
              <a:rPr lang="en-US" dirty="0" err="1">
                <a:latin typeface="Arial" panose="020B0604020202020204" pitchFamily="34" charset="0"/>
              </a:rPr>
              <a:t>Numpy</a:t>
            </a:r>
            <a:r>
              <a:rPr lang="en-US" dirty="0">
                <a:latin typeface="Arial" panose="020B0604020202020204" pitchFamily="34" charset="0"/>
              </a:rPr>
              <a:t> overview with indexing exercises</a:t>
            </a:r>
          </a:p>
          <a:p>
            <a:r>
              <a:rPr lang="en-US" dirty="0">
                <a:latin typeface="Arial" panose="020B0604020202020204" pitchFamily="34" charset="0"/>
              </a:rPr>
              <a:t>Numpyexample.py </a:t>
            </a:r>
          </a:p>
          <a:p>
            <a:r>
              <a:rPr lang="en-US" dirty="0">
                <a:latin typeface="Arial" panose="020B0604020202020204" pitchFamily="34" charset="0"/>
              </a:rPr>
              <a:t>Introduction to Knapsack problem</a:t>
            </a:r>
          </a:p>
          <a:p>
            <a:endParaRPr lang="en-US" dirty="0">
              <a:latin typeface="Arial" panose="020B0604020202020204" pitchFamily="34" charset="0"/>
            </a:endParaRPr>
          </a:p>
          <a:p>
            <a:endParaRPr lang="en-US" dirty="0">
              <a:latin typeface="Arial" panose="020B0604020202020204" pitchFamily="34" charset="0"/>
            </a:endParaRPr>
          </a:p>
          <a:p>
            <a:endParaRPr lang="en-US" dirty="0">
              <a:latin typeface="Arial" panose="020B0604020202020204" pitchFamily="34" charset="0"/>
            </a:endParaRPr>
          </a:p>
        </p:txBody>
      </p:sp>
    </p:spTree>
    <p:extLst>
      <p:ext uri="{BB962C8B-B14F-4D97-AF65-F5344CB8AC3E}">
        <p14:creationId xmlns:p14="http://schemas.microsoft.com/office/powerpoint/2010/main" val="202559634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spc="-60" dirty="0">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solidFill>
                            <a:srgbClr val="FFFFFF"/>
                          </a:solidFill>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890">
                        <a:lnSpc>
                          <a:spcPct val="100000"/>
                        </a:lnSpc>
                        <a:spcBef>
                          <a:spcPts val="930"/>
                        </a:spcBef>
                      </a:pPr>
                      <a:r>
                        <a:rPr sz="1800" spc="-30" dirty="0">
                          <a:solidFill>
                            <a:srgbClr val="FFFFFF"/>
                          </a:solidFill>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30" dirty="0">
                          <a:solidFill>
                            <a:srgbClr val="FFFFFF"/>
                          </a:solidFill>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solidFill>
                            <a:srgbClr val="FFFFFF"/>
                          </a:solidFill>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2080">
                        <a:lnSpc>
                          <a:spcPct val="100000"/>
                        </a:lnSpc>
                        <a:spcBef>
                          <a:spcPts val="925"/>
                        </a:spcBef>
                      </a:pPr>
                      <a:r>
                        <a:rPr sz="1800" dirty="0">
                          <a:solidFill>
                            <a:srgbClr val="FFFFFF"/>
                          </a:solidFill>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70" dirty="0">
                          <a:solidFill>
                            <a:srgbClr val="FFFFFF"/>
                          </a:solidFill>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solidFill>
                            <a:srgbClr val="FFFFFF"/>
                          </a:solidFill>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2080">
                        <a:lnSpc>
                          <a:spcPct val="100000"/>
                        </a:lnSpc>
                        <a:spcBef>
                          <a:spcPts val="925"/>
                        </a:spcBef>
                      </a:pPr>
                      <a:r>
                        <a:rPr sz="1800" dirty="0">
                          <a:solidFill>
                            <a:srgbClr val="FFFFFF"/>
                          </a:solidFill>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19"/>
                        </a:spcBef>
                      </a:pPr>
                      <a:r>
                        <a:rPr sz="1800" spc="-20" dirty="0">
                          <a:solidFill>
                            <a:srgbClr val="FFFFFF"/>
                          </a:solidFill>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4"/>
                  </a:ext>
                </a:extLst>
              </a:tr>
            </a:tbl>
          </a:graphicData>
        </a:graphic>
      </p:graphicFrame>
      <p:sp>
        <p:nvSpPr>
          <p:cNvPr id="5" name="object 5"/>
          <p:cNvSpPr txBox="1"/>
          <p:nvPr/>
        </p:nvSpPr>
        <p:spPr>
          <a:xfrm>
            <a:off x="5440085" y="2079786"/>
            <a:ext cx="1308683" cy="423074"/>
          </a:xfrm>
          <a:prstGeom prst="rect">
            <a:avLst/>
          </a:prstGeom>
        </p:spPr>
        <p:txBody>
          <a:bodyPr vert="horz" wrap="square" lIns="0" tIns="26425" rIns="0" bIns="0" rtlCol="0">
            <a:spAutoFit/>
          </a:bodyPr>
          <a:lstStyle/>
          <a:p>
            <a:pPr marL="25168">
              <a:spcBef>
                <a:spcPts val="208"/>
              </a:spcBef>
            </a:pPr>
            <a:r>
              <a:rPr sz="2576" dirty="0">
                <a:solidFill>
                  <a:srgbClr val="7F004C"/>
                </a:solidFill>
                <a:latin typeface="Trebuchet MS"/>
                <a:cs typeface="Trebuchet MS"/>
              </a:rPr>
              <a:t>a[</a:t>
            </a:r>
            <a:r>
              <a:rPr sz="2576" spc="-159" dirty="0">
                <a:solidFill>
                  <a:srgbClr val="7F004C"/>
                </a:solidFill>
                <a:latin typeface="Trebuchet MS"/>
                <a:cs typeface="Trebuchet MS"/>
              </a:rPr>
              <a:t>-</a:t>
            </a:r>
            <a:r>
              <a:rPr sz="2576" spc="-258" dirty="0">
                <a:solidFill>
                  <a:srgbClr val="7F004C"/>
                </a:solidFill>
                <a:latin typeface="Trebuchet MS"/>
                <a:cs typeface="Trebuchet MS"/>
              </a:rPr>
              <a:t>3:,</a:t>
            </a:r>
            <a:r>
              <a:rPr sz="2576" spc="-89" dirty="0">
                <a:solidFill>
                  <a:srgbClr val="7F004C"/>
                </a:solidFill>
                <a:latin typeface="Trebuchet MS"/>
                <a:cs typeface="Trebuchet MS"/>
              </a:rPr>
              <a:t> </a:t>
            </a:r>
            <a:r>
              <a:rPr sz="2576" spc="-69" dirty="0">
                <a:solidFill>
                  <a:srgbClr val="7F004C"/>
                </a:solidFill>
                <a:latin typeface="Trebuchet MS"/>
                <a:cs typeface="Trebuchet MS"/>
              </a:rPr>
              <a:t>-</a:t>
            </a:r>
            <a:r>
              <a:rPr sz="2576" spc="-208" dirty="0">
                <a:solidFill>
                  <a:srgbClr val="7F004C"/>
                </a:solidFill>
                <a:latin typeface="Trebuchet MS"/>
                <a:cs typeface="Trebuchet MS"/>
              </a:rPr>
              <a:t>3:</a:t>
            </a:r>
            <a:r>
              <a:rPr sz="2576" spc="-119" dirty="0">
                <a:solidFill>
                  <a:srgbClr val="7F004C"/>
                </a:solidFill>
                <a:latin typeface="Trebuchet MS"/>
                <a:cs typeface="Trebuchet MS"/>
              </a:rPr>
              <a:t>]</a:t>
            </a:r>
            <a:endParaRPr sz="2576">
              <a:latin typeface="Trebuchet MS"/>
              <a:cs typeface="Trebuchet MS"/>
            </a:endParaRPr>
          </a:p>
        </p:txBody>
      </p:sp>
    </p:spTree>
  </p:cSld>
  <p:clrMapOvr>
    <a:masterClrMapping/>
  </p:clrMapOvr>
  <p:transition>
    <p:cut/>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solidFill>
                            <a:srgbClr val="FFFFFF"/>
                          </a:solidFill>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solidFill>
                            <a:srgbClr val="FFFFFF"/>
                          </a:solidFill>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solidFill>
                            <a:srgbClr val="FFFFFF"/>
                          </a:solidFill>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solidFill>
                            <a:srgbClr val="FFFFFF"/>
                          </a:solidFill>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solidFill>
                            <a:srgbClr val="FFFFFF"/>
                          </a:solidFill>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solidFill>
                            <a:srgbClr val="FFFFFF"/>
                          </a:solidFill>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solidFill>
                            <a:srgbClr val="FFFFFF"/>
                          </a:solidFill>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solidFill>
                            <a:srgbClr val="FFFFFF"/>
                          </a:solidFill>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
        <p:nvSpPr>
          <p:cNvPr id="5" name="object 5"/>
          <p:cNvSpPr txBox="1"/>
          <p:nvPr/>
        </p:nvSpPr>
        <p:spPr>
          <a:xfrm>
            <a:off x="5672043" y="2079786"/>
            <a:ext cx="844350" cy="423074"/>
          </a:xfrm>
          <a:prstGeom prst="rect">
            <a:avLst/>
          </a:prstGeom>
        </p:spPr>
        <p:txBody>
          <a:bodyPr vert="horz" wrap="square" lIns="0" tIns="26425" rIns="0" bIns="0" rtlCol="0">
            <a:spAutoFit/>
          </a:bodyPr>
          <a:lstStyle/>
          <a:p>
            <a:pPr marL="25168">
              <a:spcBef>
                <a:spcPts val="208"/>
              </a:spcBef>
            </a:pPr>
            <a:r>
              <a:rPr sz="2576" spc="-40" dirty="0">
                <a:solidFill>
                  <a:srgbClr val="7F004C"/>
                </a:solidFill>
                <a:latin typeface="Trebuchet MS"/>
                <a:cs typeface="Trebuchet MS"/>
              </a:rPr>
              <a:t>a[</a:t>
            </a:r>
            <a:r>
              <a:rPr sz="2576" spc="-347" dirty="0">
                <a:solidFill>
                  <a:srgbClr val="7F004C"/>
                </a:solidFill>
                <a:latin typeface="Trebuchet MS"/>
                <a:cs typeface="Trebuchet MS"/>
              </a:rPr>
              <a:t>:,</a:t>
            </a:r>
            <a:r>
              <a:rPr sz="2576" spc="-89" dirty="0">
                <a:solidFill>
                  <a:srgbClr val="7F004C"/>
                </a:solidFill>
                <a:latin typeface="Trebuchet MS"/>
                <a:cs typeface="Trebuchet MS"/>
              </a:rPr>
              <a:t> </a:t>
            </a:r>
            <a:r>
              <a:rPr sz="2576" spc="-99" dirty="0">
                <a:solidFill>
                  <a:srgbClr val="7F004C"/>
                </a:solidFill>
                <a:latin typeface="Trebuchet MS"/>
                <a:cs typeface="Trebuchet MS"/>
              </a:rPr>
              <a:t>3]</a:t>
            </a:r>
            <a:endParaRPr sz="2576">
              <a:latin typeface="Trebuchet MS"/>
              <a:cs typeface="Trebuchet MS"/>
            </a:endParaRPr>
          </a:p>
        </p:txBody>
      </p:sp>
    </p:spTree>
  </p:cSld>
  <p:clrMapOvr>
    <a:masterClrMapping/>
  </p:clrMapOvr>
  <p:transition>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solidFill>
                            <a:srgbClr val="FFFFFF"/>
                          </a:solidFill>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9065">
                        <a:lnSpc>
                          <a:spcPct val="100000"/>
                        </a:lnSpc>
                        <a:spcBef>
                          <a:spcPts val="925"/>
                        </a:spcBef>
                      </a:pPr>
                      <a:r>
                        <a:rPr sz="1800" spc="-55" dirty="0">
                          <a:solidFill>
                            <a:srgbClr val="FFFFFF"/>
                          </a:solidFill>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solidFill>
                            <a:srgbClr val="FFFFFF"/>
                          </a:solidFill>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9065">
                        <a:lnSpc>
                          <a:spcPct val="100000"/>
                        </a:lnSpc>
                        <a:spcBef>
                          <a:spcPts val="925"/>
                        </a:spcBef>
                      </a:pPr>
                      <a:r>
                        <a:rPr sz="1800" spc="-55" dirty="0">
                          <a:solidFill>
                            <a:srgbClr val="FFFFFF"/>
                          </a:solidFill>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
        <p:nvSpPr>
          <p:cNvPr id="5" name="object 5"/>
          <p:cNvSpPr txBox="1"/>
          <p:nvPr/>
        </p:nvSpPr>
        <p:spPr>
          <a:xfrm>
            <a:off x="5519596" y="2079785"/>
            <a:ext cx="1148872" cy="423074"/>
          </a:xfrm>
          <a:prstGeom prst="rect">
            <a:avLst/>
          </a:prstGeom>
        </p:spPr>
        <p:txBody>
          <a:bodyPr vert="horz" wrap="square" lIns="0" tIns="26425" rIns="0" bIns="0" rtlCol="0">
            <a:spAutoFit/>
          </a:bodyPr>
          <a:lstStyle/>
          <a:p>
            <a:pPr marL="25168">
              <a:spcBef>
                <a:spcPts val="208"/>
              </a:spcBef>
            </a:pPr>
            <a:r>
              <a:rPr sz="2576" spc="-40" dirty="0">
                <a:solidFill>
                  <a:srgbClr val="7F004C"/>
                </a:solidFill>
                <a:latin typeface="Trebuchet MS"/>
                <a:cs typeface="Trebuchet MS"/>
              </a:rPr>
              <a:t>a</a:t>
            </a:r>
            <a:r>
              <a:rPr sz="2576" spc="-109" dirty="0">
                <a:solidFill>
                  <a:srgbClr val="7F004C"/>
                </a:solidFill>
                <a:latin typeface="Trebuchet MS"/>
                <a:cs typeface="Trebuchet MS"/>
              </a:rPr>
              <a:t>[</a:t>
            </a:r>
            <a:r>
              <a:rPr sz="2576" spc="-297" dirty="0">
                <a:solidFill>
                  <a:srgbClr val="7F004C"/>
                </a:solidFill>
                <a:latin typeface="Trebuchet MS"/>
                <a:cs typeface="Trebuchet MS"/>
              </a:rPr>
              <a:t>1,</a:t>
            </a:r>
            <a:r>
              <a:rPr sz="2576" spc="-89" dirty="0">
                <a:solidFill>
                  <a:srgbClr val="7F004C"/>
                </a:solidFill>
                <a:latin typeface="Trebuchet MS"/>
                <a:cs typeface="Trebuchet MS"/>
              </a:rPr>
              <a:t> </a:t>
            </a:r>
            <a:r>
              <a:rPr sz="2576" spc="-129" dirty="0">
                <a:solidFill>
                  <a:srgbClr val="7F004C"/>
                </a:solidFill>
                <a:latin typeface="Trebuchet MS"/>
                <a:cs typeface="Trebuchet MS"/>
              </a:rPr>
              <a:t>3:6]</a:t>
            </a:r>
            <a:endParaRPr sz="2576">
              <a:latin typeface="Trebuchet MS"/>
              <a:cs typeface="Trebuchet MS"/>
            </a:endParaRPr>
          </a:p>
        </p:txBody>
      </p:sp>
    </p:spTree>
  </p:cSld>
  <p:clrMapOvr>
    <a:masterClrMapping/>
  </p:clrMapOvr>
  <p:transition>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solidFill>
                            <a:srgbClr val="FFFFFF"/>
                          </a:solidFill>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solidFill>
                            <a:srgbClr val="FFFFFF"/>
                          </a:solidFill>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solidFill>
                            <a:srgbClr val="FFFFFF"/>
                          </a:solidFill>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solidFill>
                            <a:srgbClr val="FFFFFF"/>
                          </a:solidFill>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solidFill>
                            <a:srgbClr val="FFFFFF"/>
                          </a:solidFill>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5841254" cy="396429"/>
          </a:xfrm>
          <a:prstGeom prst="rect">
            <a:avLst/>
          </a:prstGeom>
        </p:spPr>
        <p:txBody>
          <a:bodyPr vert="horz" wrap="square" lIns="0" tIns="30200" rIns="0" bIns="0" rtlCol="0">
            <a:spAutoFit/>
          </a:bodyPr>
          <a:lstStyle/>
          <a:p>
            <a:pPr marL="25168">
              <a:spcBef>
                <a:spcPts val="238"/>
              </a:spcBef>
            </a:pPr>
            <a:r>
              <a:rPr sz="2378" spc="-30" dirty="0">
                <a:solidFill>
                  <a:schemeClr val="accent1"/>
                </a:solidFill>
                <a:latin typeface="Lucida Sans Unicode"/>
                <a:cs typeface="Lucida Sans Unicode"/>
              </a:rPr>
              <a:t>Ind</a:t>
            </a:r>
            <a:r>
              <a:rPr sz="2378" spc="-5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and</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slicing</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higher</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dimensions</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5035950" y="748148"/>
            <a:ext cx="2128046" cy="1199297"/>
          </a:xfrm>
          <a:prstGeom prst="rect">
            <a:avLst/>
          </a:prstGeom>
        </p:spPr>
      </p:pic>
      <p:graphicFrame>
        <p:nvGraphicFramePr>
          <p:cNvPr id="4" name="object 4"/>
          <p:cNvGraphicFramePr>
            <a:graphicFrameLocks noGrp="1"/>
          </p:cNvGraphicFramePr>
          <p:nvPr/>
        </p:nvGraphicFramePr>
        <p:xfrm>
          <a:off x="3031345" y="2731363"/>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solidFill>
                            <a:srgbClr val="FFFFFF"/>
                          </a:solidFill>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solidFill>
                            <a:srgbClr val="FFFFFF"/>
                          </a:solidFill>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solidFill>
                            <a:srgbClr val="FFFFFF"/>
                          </a:solidFill>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solidFill>
                            <a:srgbClr val="FFFFFF"/>
                          </a:solidFill>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solidFill>
                            <a:srgbClr val="FFFFFF"/>
                          </a:solidFill>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
        <p:nvSpPr>
          <p:cNvPr id="5" name="object 5"/>
          <p:cNvSpPr txBox="1"/>
          <p:nvPr/>
        </p:nvSpPr>
        <p:spPr>
          <a:xfrm>
            <a:off x="5410516" y="2079786"/>
            <a:ext cx="1367825" cy="423074"/>
          </a:xfrm>
          <a:prstGeom prst="rect">
            <a:avLst/>
          </a:prstGeom>
        </p:spPr>
        <p:txBody>
          <a:bodyPr vert="horz" wrap="square" lIns="0" tIns="26425" rIns="0" bIns="0" rtlCol="0">
            <a:spAutoFit/>
          </a:bodyPr>
          <a:lstStyle/>
          <a:p>
            <a:pPr marL="25168">
              <a:spcBef>
                <a:spcPts val="208"/>
              </a:spcBef>
            </a:pPr>
            <a:r>
              <a:rPr sz="2576" spc="-40" dirty="0">
                <a:solidFill>
                  <a:srgbClr val="7F004C"/>
                </a:solidFill>
                <a:latin typeface="Trebuchet MS"/>
                <a:cs typeface="Trebuchet MS"/>
              </a:rPr>
              <a:t>a</a:t>
            </a:r>
            <a:r>
              <a:rPr sz="2576" spc="-109" dirty="0">
                <a:solidFill>
                  <a:srgbClr val="7F004C"/>
                </a:solidFill>
                <a:latin typeface="Trebuchet MS"/>
                <a:cs typeface="Trebuchet MS"/>
              </a:rPr>
              <a:t>[</a:t>
            </a:r>
            <a:r>
              <a:rPr sz="2576" spc="-277" dirty="0">
                <a:solidFill>
                  <a:srgbClr val="7F004C"/>
                </a:solidFill>
                <a:latin typeface="Trebuchet MS"/>
                <a:cs typeface="Trebuchet MS"/>
              </a:rPr>
              <a:t>1::2,</a:t>
            </a:r>
            <a:r>
              <a:rPr sz="2576" spc="-89" dirty="0">
                <a:solidFill>
                  <a:srgbClr val="7F004C"/>
                </a:solidFill>
                <a:latin typeface="Trebuchet MS"/>
                <a:cs typeface="Trebuchet MS"/>
              </a:rPr>
              <a:t> </a:t>
            </a:r>
            <a:r>
              <a:rPr sz="2576" spc="-347" dirty="0">
                <a:solidFill>
                  <a:srgbClr val="7F004C"/>
                </a:solidFill>
                <a:latin typeface="Trebuchet MS"/>
                <a:cs typeface="Trebuchet MS"/>
              </a:rPr>
              <a:t>:</a:t>
            </a:r>
            <a:r>
              <a:rPr sz="2576" spc="-327" dirty="0">
                <a:solidFill>
                  <a:srgbClr val="7F004C"/>
                </a:solidFill>
                <a:latin typeface="Trebuchet MS"/>
                <a:cs typeface="Trebuchet MS"/>
              </a:rPr>
              <a:t>:</a:t>
            </a:r>
            <a:r>
              <a:rPr sz="2576" spc="-99" dirty="0">
                <a:solidFill>
                  <a:srgbClr val="7F004C"/>
                </a:solidFill>
                <a:latin typeface="Trebuchet MS"/>
                <a:cs typeface="Trebuchet MS"/>
              </a:rPr>
              <a:t>3]</a:t>
            </a:r>
            <a:endParaRPr sz="2576">
              <a:latin typeface="Trebuchet MS"/>
              <a:cs typeface="Trebuchet MS"/>
            </a:endParaRPr>
          </a:p>
        </p:txBody>
      </p:sp>
    </p:spTree>
  </p:cSld>
  <p:clrMapOvr>
    <a:masterClrMapping/>
  </p:clrMapOvr>
  <p:transition>
    <p:cut/>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89"/>
            <a:ext cx="5332881" cy="1354575"/>
          </a:xfrm>
          <a:prstGeom prst="rect">
            <a:avLst/>
          </a:prstGeom>
        </p:spPr>
        <p:txBody>
          <a:bodyPr vert="horz" wrap="square" lIns="0" tIns="30200" rIns="0" bIns="0" rtlCol="0">
            <a:spAutoFit/>
          </a:bodyPr>
          <a:lstStyle/>
          <a:p>
            <a:pPr marL="25168">
              <a:spcBef>
                <a:spcPts val="238"/>
              </a:spcBef>
            </a:pPr>
            <a:r>
              <a:rPr sz="2378" spc="-248" dirty="0">
                <a:solidFill>
                  <a:schemeClr val="accent1"/>
                </a:solidFill>
                <a:latin typeface="Lucida Sans Unicode"/>
                <a:cs typeface="Lucida Sans Unicode"/>
              </a:rPr>
              <a:t>F</a:t>
            </a:r>
            <a:r>
              <a:rPr sz="2378" spc="-40" dirty="0">
                <a:solidFill>
                  <a:schemeClr val="accent1"/>
                </a:solidFill>
                <a:latin typeface="Lucida Sans Unicode"/>
                <a:cs typeface="Lucida Sans Unicode"/>
              </a:rPr>
              <a:t>ancy</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ind</a:t>
            </a:r>
            <a:r>
              <a:rPr sz="2378" spc="-6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a:t>
            </a:r>
            <a:r>
              <a:rPr sz="2378" spc="-149" dirty="0">
                <a:solidFill>
                  <a:schemeClr val="accent1"/>
                </a:solidFill>
                <a:latin typeface="Lucida Sans Unicode"/>
                <a:cs typeface="Lucida Sans Unicode"/>
              </a:rPr>
              <a:t> </a:t>
            </a:r>
            <a:r>
              <a:rPr sz="2378" spc="10" dirty="0">
                <a:solidFill>
                  <a:schemeClr val="accent1"/>
                </a:solidFill>
                <a:latin typeface="Lucida Sans Unicode"/>
                <a:cs typeface="Lucida Sans Unicode"/>
              </a:rPr>
              <a:t>Boo</a:t>
            </a:r>
            <a:r>
              <a:rPr sz="2378" spc="-20" dirty="0">
                <a:solidFill>
                  <a:schemeClr val="accent1"/>
                </a:solidFill>
                <a:latin typeface="Lucida Sans Unicode"/>
                <a:cs typeface="Lucida Sans Unicode"/>
              </a:rPr>
              <a:t>l</a:t>
            </a:r>
            <a:r>
              <a:rPr sz="2378" spc="-30" dirty="0">
                <a:solidFill>
                  <a:schemeClr val="accent1"/>
                </a:solidFill>
                <a:latin typeface="Lucida Sans Unicode"/>
                <a:cs typeface="Lucida Sans Unicode"/>
              </a:rPr>
              <a:t>e</a:t>
            </a:r>
            <a:r>
              <a:rPr sz="2378" spc="-40" dirty="0">
                <a:solidFill>
                  <a:schemeClr val="accent1"/>
                </a:solidFill>
                <a:latin typeface="Lucida Sans Unicode"/>
                <a:cs typeface="Lucida Sans Unicode"/>
              </a:rPr>
              <a:t>an</a:t>
            </a:r>
            <a:r>
              <a:rPr sz="2378" spc="-149" dirty="0">
                <a:solidFill>
                  <a:schemeClr val="accent1"/>
                </a:solidFill>
                <a:latin typeface="Lucida Sans Unicode"/>
                <a:cs typeface="Lucida Sans Unicode"/>
              </a:rPr>
              <a:t> </a:t>
            </a:r>
            <a:r>
              <a:rPr sz="2378" spc="-109" dirty="0">
                <a:solidFill>
                  <a:schemeClr val="accent1"/>
                </a:solidFill>
                <a:latin typeface="Lucida Sans Unicode"/>
                <a:cs typeface="Lucida Sans Unicode"/>
              </a:rPr>
              <a:t>m</a:t>
            </a:r>
            <a:r>
              <a:rPr sz="2378" spc="-89" dirty="0">
                <a:solidFill>
                  <a:schemeClr val="accent1"/>
                </a:solidFill>
                <a:latin typeface="Lucida Sans Unicode"/>
                <a:cs typeface="Lucida Sans Unicode"/>
              </a:rPr>
              <a:t>ask</a:t>
            </a:r>
            <a:endParaRPr sz="2378" dirty="0">
              <a:solidFill>
                <a:schemeClr val="accent1"/>
              </a:solidFill>
              <a:latin typeface="Lucida Sans Unicode"/>
              <a:cs typeface="Lucida Sans Unicode"/>
            </a:endParaRPr>
          </a:p>
          <a:p>
            <a:pPr>
              <a:spcBef>
                <a:spcPts val="119"/>
              </a:spcBef>
            </a:pPr>
            <a:endParaRPr sz="3567" dirty="0">
              <a:latin typeface="Lucida Sans Unicode"/>
              <a:cs typeface="Lucida Sans Unicode"/>
            </a:endParaRPr>
          </a:p>
          <a:p>
            <a:pPr marL="3445443">
              <a:spcBef>
                <a:spcPts val="10"/>
              </a:spcBef>
            </a:pPr>
            <a:r>
              <a:rPr sz="2576" spc="-10" dirty="0">
                <a:solidFill>
                  <a:srgbClr val="7F004C"/>
                </a:solidFill>
                <a:latin typeface="Trebuchet MS"/>
                <a:cs typeface="Trebuchet MS"/>
              </a:rPr>
              <a:t>a[a</a:t>
            </a:r>
            <a:r>
              <a:rPr sz="2576" spc="-89" dirty="0">
                <a:solidFill>
                  <a:srgbClr val="7F004C"/>
                </a:solidFill>
                <a:latin typeface="Trebuchet MS"/>
                <a:cs typeface="Trebuchet MS"/>
              </a:rPr>
              <a:t> </a:t>
            </a:r>
            <a:r>
              <a:rPr sz="2576" spc="565" dirty="0">
                <a:solidFill>
                  <a:srgbClr val="7F004C"/>
                </a:solidFill>
                <a:latin typeface="Trebuchet MS"/>
                <a:cs typeface="Trebuchet MS"/>
              </a:rPr>
              <a:t>%</a:t>
            </a:r>
            <a:r>
              <a:rPr sz="2576" spc="-89" dirty="0">
                <a:solidFill>
                  <a:srgbClr val="7F004C"/>
                </a:solidFill>
                <a:latin typeface="Trebuchet MS"/>
                <a:cs typeface="Trebuchet MS"/>
              </a:rPr>
              <a:t> </a:t>
            </a:r>
            <a:r>
              <a:rPr sz="2576" spc="-69" dirty="0">
                <a:solidFill>
                  <a:srgbClr val="7F004C"/>
                </a:solidFill>
                <a:latin typeface="Trebuchet MS"/>
                <a:cs typeface="Trebuchet MS"/>
              </a:rPr>
              <a:t>3</a:t>
            </a:r>
            <a:r>
              <a:rPr sz="2576" spc="-89" dirty="0">
                <a:solidFill>
                  <a:srgbClr val="7F004C"/>
                </a:solidFill>
                <a:latin typeface="Trebuchet MS"/>
                <a:cs typeface="Trebuchet MS"/>
              </a:rPr>
              <a:t> </a:t>
            </a:r>
            <a:r>
              <a:rPr sz="2576" spc="-69" dirty="0">
                <a:solidFill>
                  <a:srgbClr val="7F004C"/>
                </a:solidFill>
                <a:latin typeface="Trebuchet MS"/>
                <a:cs typeface="Trebuchet MS"/>
              </a:rPr>
              <a:t>==</a:t>
            </a:r>
            <a:r>
              <a:rPr sz="2576" spc="-89" dirty="0">
                <a:solidFill>
                  <a:srgbClr val="7F004C"/>
                </a:solidFill>
                <a:latin typeface="Trebuchet MS"/>
                <a:cs typeface="Trebuchet MS"/>
              </a:rPr>
              <a:t> </a:t>
            </a:r>
            <a:r>
              <a:rPr sz="2576" spc="-20" dirty="0">
                <a:solidFill>
                  <a:srgbClr val="7F004C"/>
                </a:solidFill>
                <a:latin typeface="Trebuchet MS"/>
                <a:cs typeface="Trebuchet MS"/>
              </a:rPr>
              <a:t>0]</a:t>
            </a:r>
            <a:endParaRPr sz="2576" dirty="0">
              <a:latin typeface="Trebuchet MS"/>
              <a:cs typeface="Trebuchet MS"/>
            </a:endParaRPr>
          </a:p>
        </p:txBody>
      </p:sp>
      <p:graphicFrame>
        <p:nvGraphicFramePr>
          <p:cNvPr id="3" name="object 3"/>
          <p:cNvGraphicFramePr>
            <a:graphicFrameLocks noGrp="1"/>
          </p:cNvGraphicFramePr>
          <p:nvPr/>
        </p:nvGraphicFramePr>
        <p:xfrm>
          <a:off x="3031345" y="1926020"/>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solidFill>
                            <a:srgbClr val="FFFFFF"/>
                          </a:solidFill>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solidFill>
                            <a:srgbClr val="FFFFFF"/>
                          </a:solidFill>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solidFill>
                            <a:srgbClr val="FFFFFF"/>
                          </a:solidFill>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solidFill>
                            <a:srgbClr val="FFFFFF"/>
                          </a:solidFill>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spc="-60" dirty="0">
                          <a:solidFill>
                            <a:srgbClr val="FFFFFF"/>
                          </a:solidFill>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solidFill>
                            <a:srgbClr val="FFFFFF"/>
                          </a:solidFill>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solidFill>
                            <a:srgbClr val="FFFFFF"/>
                          </a:solidFill>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solidFill>
                            <a:srgbClr val="FFFFFF"/>
                          </a:solidFill>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solidFill>
                            <a:srgbClr val="FFFFFF"/>
                          </a:solidFill>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solidFill>
                            <a:srgbClr val="FFFFFF"/>
                          </a:solidFill>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5" dirty="0">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solidFill>
                            <a:srgbClr val="FFFFFF"/>
                          </a:solidFill>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solidFill>
                            <a:srgbClr val="FFFFFF"/>
                          </a:solidFill>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solidFill>
                            <a:srgbClr val="FFFFFF"/>
                          </a:solidFill>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solidFill>
                            <a:srgbClr val="FFFFFF"/>
                          </a:solidFill>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6674281" cy="1356948"/>
          </a:xfrm>
          <a:prstGeom prst="rect">
            <a:avLst/>
          </a:prstGeom>
        </p:spPr>
        <p:txBody>
          <a:bodyPr vert="horz" wrap="square" lIns="0" tIns="30200" rIns="0" bIns="0" rtlCol="0">
            <a:spAutoFit/>
          </a:bodyPr>
          <a:lstStyle/>
          <a:p>
            <a:pPr marL="25168">
              <a:spcBef>
                <a:spcPts val="238"/>
              </a:spcBef>
            </a:pPr>
            <a:r>
              <a:rPr sz="2378" spc="-248" dirty="0">
                <a:solidFill>
                  <a:schemeClr val="accent1"/>
                </a:solidFill>
                <a:latin typeface="Lucida Sans Unicode"/>
                <a:cs typeface="Lucida Sans Unicode"/>
              </a:rPr>
              <a:t>F</a:t>
            </a:r>
            <a:r>
              <a:rPr sz="2378" spc="-40" dirty="0">
                <a:solidFill>
                  <a:schemeClr val="accent1"/>
                </a:solidFill>
                <a:latin typeface="Lucida Sans Unicode"/>
                <a:cs typeface="Lucida Sans Unicode"/>
              </a:rPr>
              <a:t>ancy</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ind</a:t>
            </a:r>
            <a:r>
              <a:rPr sz="2378" spc="-69" dirty="0">
                <a:solidFill>
                  <a:schemeClr val="accent1"/>
                </a:solidFill>
                <a:latin typeface="Lucida Sans Unicode"/>
                <a:cs typeface="Lucida Sans Unicode"/>
              </a:rPr>
              <a:t>e</a:t>
            </a:r>
            <a:r>
              <a:rPr sz="2378" spc="-129" dirty="0">
                <a:solidFill>
                  <a:schemeClr val="accent1"/>
                </a:solidFill>
                <a:latin typeface="Lucida Sans Unicode"/>
                <a:cs typeface="Lucida Sans Unicode"/>
              </a:rPr>
              <a:t>xing</a:t>
            </a:r>
            <a:r>
              <a:rPr sz="2378" spc="-149" dirty="0">
                <a:solidFill>
                  <a:schemeClr val="accent1"/>
                </a:solidFill>
                <a:latin typeface="Lucida Sans Unicode"/>
                <a:cs typeface="Lucida Sans Unicode"/>
              </a:rPr>
              <a:t> </a:t>
            </a:r>
            <a:r>
              <a:rPr sz="2378" spc="59" dirty="0">
                <a:solidFill>
                  <a:schemeClr val="accent1"/>
                </a:solidFill>
                <a:latin typeface="Lucida Sans Unicode"/>
                <a:cs typeface="Lucida Sans Unicode"/>
              </a:rPr>
              <a:t>–</a:t>
            </a:r>
            <a:r>
              <a:rPr sz="2378" spc="-149" dirty="0">
                <a:solidFill>
                  <a:schemeClr val="accent1"/>
                </a:solidFill>
                <a:latin typeface="Lucida Sans Unicode"/>
                <a:cs typeface="Lucida Sans Unicode"/>
              </a:rPr>
              <a:t> </a:t>
            </a:r>
            <a:r>
              <a:rPr sz="2378" spc="-20" dirty="0">
                <a:solidFill>
                  <a:schemeClr val="accent1"/>
                </a:solidFill>
                <a:latin typeface="Lucida Sans Unicode"/>
                <a:cs typeface="Lucida Sans Unicode"/>
              </a:rPr>
              <a:t>ar</a:t>
            </a:r>
            <a:r>
              <a:rPr sz="2378" spc="-109" dirty="0">
                <a:solidFill>
                  <a:schemeClr val="accent1"/>
                </a:solidFill>
                <a:latin typeface="Lucida Sans Unicode"/>
                <a:cs typeface="Lucida Sans Unicode"/>
              </a:rPr>
              <a:t>r</a:t>
            </a:r>
            <a:r>
              <a:rPr sz="2378" spc="-40" dirty="0">
                <a:solidFill>
                  <a:schemeClr val="accent1"/>
                </a:solidFill>
                <a:latin typeface="Lucida Sans Unicode"/>
                <a:cs typeface="Lucida Sans Unicode"/>
              </a:rPr>
              <a:t>a</a:t>
            </a:r>
            <a:r>
              <a:rPr sz="2378" spc="-20" dirty="0">
                <a:solidFill>
                  <a:schemeClr val="accent1"/>
                </a:solidFill>
                <a:latin typeface="Lucida Sans Unicode"/>
                <a:cs typeface="Lucida Sans Unicode"/>
              </a:rPr>
              <a:t>y</a:t>
            </a:r>
            <a:r>
              <a:rPr sz="2378" spc="-14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of</a:t>
            </a:r>
            <a:r>
              <a:rPr sz="2378" spc="-149" dirty="0">
                <a:solidFill>
                  <a:schemeClr val="accent1"/>
                </a:solidFill>
                <a:latin typeface="Lucida Sans Unicode"/>
                <a:cs typeface="Lucida Sans Unicode"/>
              </a:rPr>
              <a:t> </a:t>
            </a:r>
            <a:r>
              <a:rPr sz="2378" spc="-30" dirty="0">
                <a:solidFill>
                  <a:schemeClr val="accent1"/>
                </a:solidFill>
                <a:latin typeface="Lucida Sans Unicode"/>
                <a:cs typeface="Lucida Sans Unicode"/>
              </a:rPr>
              <a:t>in</a:t>
            </a:r>
            <a:r>
              <a:rPr sz="2378" spc="-69" dirty="0">
                <a:solidFill>
                  <a:schemeClr val="accent1"/>
                </a:solidFill>
                <a:latin typeface="Lucida Sans Unicode"/>
                <a:cs typeface="Lucida Sans Unicode"/>
              </a:rPr>
              <a:t>t</a:t>
            </a:r>
            <a:r>
              <a:rPr sz="2378" spc="-89" dirty="0">
                <a:solidFill>
                  <a:schemeClr val="accent1"/>
                </a:solidFill>
                <a:latin typeface="Lucida Sans Unicode"/>
                <a:cs typeface="Lucida Sans Unicode"/>
              </a:rPr>
              <a:t>e</a:t>
            </a:r>
            <a:r>
              <a:rPr sz="2378" spc="-149" dirty="0">
                <a:solidFill>
                  <a:schemeClr val="accent1"/>
                </a:solidFill>
                <a:latin typeface="Lucida Sans Unicode"/>
                <a:cs typeface="Lucida Sans Unicode"/>
              </a:rPr>
              <a:t>g</a:t>
            </a:r>
            <a:r>
              <a:rPr sz="2378" spc="-20" dirty="0">
                <a:solidFill>
                  <a:schemeClr val="accent1"/>
                </a:solidFill>
                <a:latin typeface="Lucida Sans Unicode"/>
                <a:cs typeface="Lucida Sans Unicode"/>
              </a:rPr>
              <a:t>e</a:t>
            </a:r>
            <a:r>
              <a:rPr sz="2378" spc="-50" dirty="0">
                <a:solidFill>
                  <a:schemeClr val="accent1"/>
                </a:solidFill>
                <a:latin typeface="Lucida Sans Unicode"/>
                <a:cs typeface="Lucida Sans Unicode"/>
              </a:rPr>
              <a:t>r</a:t>
            </a:r>
            <a:r>
              <a:rPr sz="2378" spc="-69" dirty="0">
                <a:solidFill>
                  <a:schemeClr val="accent1"/>
                </a:solidFill>
                <a:latin typeface="Lucida Sans Unicode"/>
                <a:cs typeface="Lucida Sans Unicode"/>
              </a:rPr>
              <a:t>s</a:t>
            </a:r>
            <a:endParaRPr sz="2378" dirty="0">
              <a:solidFill>
                <a:schemeClr val="accent1"/>
              </a:solidFill>
              <a:latin typeface="Lucida Sans Unicode"/>
              <a:cs typeface="Lucida Sans Unicode"/>
            </a:endParaRPr>
          </a:p>
          <a:p>
            <a:pPr>
              <a:lnSpc>
                <a:spcPct val="100000"/>
              </a:lnSpc>
            </a:pPr>
            <a:endParaRPr sz="3666" dirty="0">
              <a:latin typeface="Lucida Sans Unicode"/>
              <a:cs typeface="Lucida Sans Unicode"/>
            </a:endParaRPr>
          </a:p>
          <a:p>
            <a:pPr marL="2104011"/>
            <a:r>
              <a:rPr sz="2576" spc="-69" dirty="0">
                <a:solidFill>
                  <a:srgbClr val="7F004C"/>
                </a:solidFill>
                <a:latin typeface="Trebuchet MS"/>
                <a:cs typeface="Trebuchet MS"/>
              </a:rPr>
              <a:t>a[</a:t>
            </a:r>
            <a:r>
              <a:rPr sz="2576" spc="-119" dirty="0">
                <a:solidFill>
                  <a:srgbClr val="7F004C"/>
                </a:solidFill>
                <a:latin typeface="Trebuchet MS"/>
                <a:cs typeface="Trebuchet MS"/>
              </a:rPr>
              <a:t>(</a:t>
            </a:r>
            <a:r>
              <a:rPr sz="2576" spc="-297" dirty="0">
                <a:solidFill>
                  <a:srgbClr val="7F004C"/>
                </a:solidFill>
                <a:latin typeface="Trebuchet MS"/>
                <a:cs typeface="Trebuchet MS"/>
              </a:rPr>
              <a:t>1,</a:t>
            </a:r>
            <a:r>
              <a:rPr sz="2576" spc="-89" dirty="0">
                <a:solidFill>
                  <a:srgbClr val="7F004C"/>
                </a:solidFill>
                <a:latin typeface="Trebuchet MS"/>
                <a:cs typeface="Trebuchet MS"/>
              </a:rPr>
              <a:t> </a:t>
            </a:r>
            <a:r>
              <a:rPr sz="2576" spc="-297" dirty="0">
                <a:solidFill>
                  <a:srgbClr val="7F004C"/>
                </a:solidFill>
                <a:latin typeface="Trebuchet MS"/>
                <a:cs typeface="Trebuchet MS"/>
              </a:rPr>
              <a:t>1,</a:t>
            </a:r>
            <a:r>
              <a:rPr sz="2576" spc="-89" dirty="0">
                <a:solidFill>
                  <a:srgbClr val="7F004C"/>
                </a:solidFill>
                <a:latin typeface="Trebuchet MS"/>
                <a:cs typeface="Trebuchet MS"/>
              </a:rPr>
              <a:t> </a:t>
            </a:r>
            <a:r>
              <a:rPr sz="2576" spc="-218" dirty="0">
                <a:solidFill>
                  <a:srgbClr val="7F004C"/>
                </a:solidFill>
                <a:latin typeface="Trebuchet MS"/>
                <a:cs typeface="Trebuchet MS"/>
              </a:rPr>
              <a:t>2,</a:t>
            </a:r>
            <a:r>
              <a:rPr sz="2576" spc="-89" dirty="0">
                <a:solidFill>
                  <a:srgbClr val="7F004C"/>
                </a:solidFill>
                <a:latin typeface="Trebuchet MS"/>
                <a:cs typeface="Trebuchet MS"/>
              </a:rPr>
              <a:t> </a:t>
            </a:r>
            <a:r>
              <a:rPr sz="2576" spc="-218" dirty="0">
                <a:solidFill>
                  <a:srgbClr val="7F004C"/>
                </a:solidFill>
                <a:latin typeface="Trebuchet MS"/>
                <a:cs typeface="Trebuchet MS"/>
              </a:rPr>
              <a:t>2,</a:t>
            </a:r>
            <a:r>
              <a:rPr sz="2576" spc="-89" dirty="0">
                <a:solidFill>
                  <a:srgbClr val="7F004C"/>
                </a:solidFill>
                <a:latin typeface="Trebuchet MS"/>
                <a:cs typeface="Trebuchet MS"/>
              </a:rPr>
              <a:t> </a:t>
            </a:r>
            <a:r>
              <a:rPr sz="2576" spc="-208" dirty="0">
                <a:solidFill>
                  <a:srgbClr val="7F004C"/>
                </a:solidFill>
                <a:latin typeface="Trebuchet MS"/>
                <a:cs typeface="Trebuchet MS"/>
              </a:rPr>
              <a:t>3,</a:t>
            </a:r>
            <a:r>
              <a:rPr sz="2576" spc="-89" dirty="0">
                <a:solidFill>
                  <a:srgbClr val="7F004C"/>
                </a:solidFill>
                <a:latin typeface="Trebuchet MS"/>
                <a:cs typeface="Trebuchet MS"/>
              </a:rPr>
              <a:t> </a:t>
            </a:r>
            <a:r>
              <a:rPr sz="2576" spc="-178" dirty="0">
                <a:solidFill>
                  <a:srgbClr val="7F004C"/>
                </a:solidFill>
                <a:latin typeface="Trebuchet MS"/>
                <a:cs typeface="Trebuchet MS"/>
              </a:rPr>
              <a:t>3),</a:t>
            </a:r>
            <a:r>
              <a:rPr sz="2576" spc="-89" dirty="0">
                <a:solidFill>
                  <a:srgbClr val="7F004C"/>
                </a:solidFill>
                <a:latin typeface="Trebuchet MS"/>
                <a:cs typeface="Trebuchet MS"/>
              </a:rPr>
              <a:t> </a:t>
            </a:r>
            <a:r>
              <a:rPr sz="2576" spc="-178" dirty="0">
                <a:solidFill>
                  <a:srgbClr val="7F004C"/>
                </a:solidFill>
                <a:latin typeface="Trebuchet MS"/>
                <a:cs typeface="Trebuchet MS"/>
              </a:rPr>
              <a:t>(3,</a:t>
            </a:r>
            <a:r>
              <a:rPr sz="2576" spc="-89" dirty="0">
                <a:solidFill>
                  <a:srgbClr val="7F004C"/>
                </a:solidFill>
                <a:latin typeface="Trebuchet MS"/>
                <a:cs typeface="Trebuchet MS"/>
              </a:rPr>
              <a:t> </a:t>
            </a:r>
            <a:r>
              <a:rPr sz="2576" spc="-168" dirty="0">
                <a:solidFill>
                  <a:srgbClr val="7F004C"/>
                </a:solidFill>
                <a:latin typeface="Trebuchet MS"/>
                <a:cs typeface="Trebuchet MS"/>
              </a:rPr>
              <a:t>4,</a:t>
            </a:r>
            <a:r>
              <a:rPr sz="2576" spc="-89" dirty="0">
                <a:solidFill>
                  <a:srgbClr val="7F004C"/>
                </a:solidFill>
                <a:latin typeface="Trebuchet MS"/>
                <a:cs typeface="Trebuchet MS"/>
              </a:rPr>
              <a:t> </a:t>
            </a:r>
            <a:r>
              <a:rPr sz="2576" spc="-218" dirty="0">
                <a:solidFill>
                  <a:srgbClr val="7F004C"/>
                </a:solidFill>
                <a:latin typeface="Trebuchet MS"/>
                <a:cs typeface="Trebuchet MS"/>
              </a:rPr>
              <a:t>2,</a:t>
            </a:r>
            <a:r>
              <a:rPr sz="2576" spc="-89" dirty="0">
                <a:solidFill>
                  <a:srgbClr val="7F004C"/>
                </a:solidFill>
                <a:latin typeface="Trebuchet MS"/>
                <a:cs typeface="Trebuchet MS"/>
              </a:rPr>
              <a:t> </a:t>
            </a:r>
            <a:r>
              <a:rPr sz="2576" spc="-208" dirty="0">
                <a:solidFill>
                  <a:srgbClr val="7F004C"/>
                </a:solidFill>
                <a:latin typeface="Trebuchet MS"/>
                <a:cs typeface="Trebuchet MS"/>
              </a:rPr>
              <a:t>5,</a:t>
            </a:r>
            <a:r>
              <a:rPr sz="2576" spc="-89" dirty="0">
                <a:solidFill>
                  <a:srgbClr val="7F004C"/>
                </a:solidFill>
                <a:latin typeface="Trebuchet MS"/>
                <a:cs typeface="Trebuchet MS"/>
              </a:rPr>
              <a:t> </a:t>
            </a:r>
            <a:r>
              <a:rPr sz="2576" spc="-208" dirty="0">
                <a:solidFill>
                  <a:srgbClr val="7F004C"/>
                </a:solidFill>
                <a:latin typeface="Trebuchet MS"/>
                <a:cs typeface="Trebuchet MS"/>
              </a:rPr>
              <a:t>3,</a:t>
            </a:r>
            <a:r>
              <a:rPr sz="2576" spc="-89" dirty="0">
                <a:solidFill>
                  <a:srgbClr val="7F004C"/>
                </a:solidFill>
                <a:latin typeface="Trebuchet MS"/>
                <a:cs typeface="Trebuchet MS"/>
              </a:rPr>
              <a:t> </a:t>
            </a:r>
            <a:r>
              <a:rPr sz="2576" spc="-69" dirty="0">
                <a:solidFill>
                  <a:srgbClr val="7F004C"/>
                </a:solidFill>
                <a:latin typeface="Trebuchet MS"/>
                <a:cs typeface="Trebuchet MS"/>
              </a:rPr>
              <a:t>4)]</a:t>
            </a:r>
            <a:endParaRPr sz="2576" dirty="0">
              <a:latin typeface="Trebuchet MS"/>
              <a:cs typeface="Trebuchet MS"/>
            </a:endParaRPr>
          </a:p>
        </p:txBody>
      </p:sp>
      <p:graphicFrame>
        <p:nvGraphicFramePr>
          <p:cNvPr id="3" name="object 3"/>
          <p:cNvGraphicFramePr>
            <a:graphicFrameLocks noGrp="1"/>
          </p:cNvGraphicFramePr>
          <p:nvPr/>
        </p:nvGraphicFramePr>
        <p:xfrm>
          <a:off x="3031345" y="1929945"/>
          <a:ext cx="6110534" cy="3818690"/>
        </p:xfrm>
        <a:graphic>
          <a:graphicData uri="http://schemas.openxmlformats.org/drawingml/2006/table">
            <a:tbl>
              <a:tblPr firstRow="1" bandRow="1">
                <a:tableStyleId>{2D5ABB26-0587-4C30-8999-92F81FD0307C}</a:tableStyleId>
              </a:tblPr>
              <a:tblGrid>
                <a:gridCol w="763818">
                  <a:extLst>
                    <a:ext uri="{9D8B030D-6E8A-4147-A177-3AD203B41FA5}">
                      <a16:colId xmlns:a16="http://schemas.microsoft.com/office/drawing/2014/main" val="20000"/>
                    </a:ext>
                  </a:extLst>
                </a:gridCol>
                <a:gridCol w="763818">
                  <a:extLst>
                    <a:ext uri="{9D8B030D-6E8A-4147-A177-3AD203B41FA5}">
                      <a16:colId xmlns:a16="http://schemas.microsoft.com/office/drawing/2014/main" val="20001"/>
                    </a:ext>
                  </a:extLst>
                </a:gridCol>
                <a:gridCol w="763818">
                  <a:extLst>
                    <a:ext uri="{9D8B030D-6E8A-4147-A177-3AD203B41FA5}">
                      <a16:colId xmlns:a16="http://schemas.microsoft.com/office/drawing/2014/main" val="20002"/>
                    </a:ext>
                  </a:extLst>
                </a:gridCol>
                <a:gridCol w="763816">
                  <a:extLst>
                    <a:ext uri="{9D8B030D-6E8A-4147-A177-3AD203B41FA5}">
                      <a16:colId xmlns:a16="http://schemas.microsoft.com/office/drawing/2014/main" val="20003"/>
                    </a:ext>
                  </a:extLst>
                </a:gridCol>
                <a:gridCol w="763816">
                  <a:extLst>
                    <a:ext uri="{9D8B030D-6E8A-4147-A177-3AD203B41FA5}">
                      <a16:colId xmlns:a16="http://schemas.microsoft.com/office/drawing/2014/main" val="20004"/>
                    </a:ext>
                  </a:extLst>
                </a:gridCol>
                <a:gridCol w="763816">
                  <a:extLst>
                    <a:ext uri="{9D8B030D-6E8A-4147-A177-3AD203B41FA5}">
                      <a16:colId xmlns:a16="http://schemas.microsoft.com/office/drawing/2014/main" val="20005"/>
                    </a:ext>
                  </a:extLst>
                </a:gridCol>
                <a:gridCol w="763816">
                  <a:extLst>
                    <a:ext uri="{9D8B030D-6E8A-4147-A177-3AD203B41FA5}">
                      <a16:colId xmlns:a16="http://schemas.microsoft.com/office/drawing/2014/main" val="20006"/>
                    </a:ext>
                  </a:extLst>
                </a:gridCol>
                <a:gridCol w="763816">
                  <a:extLst>
                    <a:ext uri="{9D8B030D-6E8A-4147-A177-3AD203B41FA5}">
                      <a16:colId xmlns:a16="http://schemas.microsoft.com/office/drawing/2014/main" val="20007"/>
                    </a:ext>
                  </a:extLst>
                </a:gridCol>
              </a:tblGrid>
              <a:tr h="763738">
                <a:tc>
                  <a:txBody>
                    <a:bodyPr/>
                    <a:lstStyle/>
                    <a:p>
                      <a:pPr marL="160655">
                        <a:lnSpc>
                          <a:spcPct val="100000"/>
                        </a:lnSpc>
                        <a:spcBef>
                          <a:spcPts val="925"/>
                        </a:spcBef>
                      </a:pPr>
                      <a:r>
                        <a:rPr sz="1800" dirty="0">
                          <a:latin typeface="Trebuchet MS"/>
                          <a:cs typeface="Trebuchet MS"/>
                        </a:rPr>
                        <a:t>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7640">
                        <a:lnSpc>
                          <a:spcPct val="100000"/>
                        </a:lnSpc>
                        <a:spcBef>
                          <a:spcPts val="915"/>
                        </a:spcBef>
                      </a:pPr>
                      <a:r>
                        <a:rPr sz="1800" dirty="0">
                          <a:latin typeface="Trebuchet MS"/>
                          <a:cs typeface="Trebuchet MS"/>
                        </a:rPr>
                        <a:t>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25"/>
                        </a:spcBef>
                      </a:pPr>
                      <a:r>
                        <a:rPr sz="1800" dirty="0">
                          <a:latin typeface="Trebuchet MS"/>
                          <a:cs typeface="Trebuchet MS"/>
                        </a:rPr>
                        <a:t>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30"/>
                        </a:spcBef>
                      </a:pPr>
                      <a:r>
                        <a:rPr sz="1800" dirty="0">
                          <a:latin typeface="Trebuchet MS"/>
                          <a:cs typeface="Trebuchet MS"/>
                        </a:rPr>
                        <a:t>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3830">
                        <a:lnSpc>
                          <a:spcPct val="100000"/>
                        </a:lnSpc>
                        <a:spcBef>
                          <a:spcPts val="910"/>
                        </a:spcBef>
                      </a:pPr>
                      <a:r>
                        <a:rPr sz="1800" dirty="0">
                          <a:latin typeface="Trebuchet MS"/>
                          <a:cs typeface="Trebuchet MS"/>
                        </a:rPr>
                        <a:t>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1925">
                        <a:lnSpc>
                          <a:spcPct val="100000"/>
                        </a:lnSpc>
                        <a:spcBef>
                          <a:spcPts val="925"/>
                        </a:spcBef>
                      </a:pPr>
                      <a:r>
                        <a:rPr sz="1800" dirty="0">
                          <a:latin typeface="Trebuchet MS"/>
                          <a:cs typeface="Trebuchet MS"/>
                        </a:rPr>
                        <a:t>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dirty="0">
                          <a:latin typeface="Trebuchet MS"/>
                          <a:cs typeface="Trebuchet MS"/>
                        </a:rPr>
                        <a:t>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763738">
                <a:tc>
                  <a:txBody>
                    <a:bodyPr/>
                    <a:lstStyle/>
                    <a:p>
                      <a:pPr marL="160655">
                        <a:lnSpc>
                          <a:spcPct val="100000"/>
                        </a:lnSpc>
                        <a:spcBef>
                          <a:spcPts val="925"/>
                        </a:spcBef>
                      </a:pPr>
                      <a:r>
                        <a:rPr sz="1800" dirty="0">
                          <a:latin typeface="Trebuchet MS"/>
                          <a:cs typeface="Trebuchet MS"/>
                        </a:rPr>
                        <a:t>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62560">
                        <a:lnSpc>
                          <a:spcPct val="100000"/>
                        </a:lnSpc>
                        <a:spcBef>
                          <a:spcPts val="919"/>
                        </a:spcBef>
                      </a:pPr>
                      <a:r>
                        <a:rPr sz="1800" dirty="0">
                          <a:latin typeface="Trebuchet MS"/>
                          <a:cs typeface="Trebuchet MS"/>
                        </a:rPr>
                        <a:t>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10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4145">
                        <a:lnSpc>
                          <a:spcPct val="100000"/>
                        </a:lnSpc>
                        <a:spcBef>
                          <a:spcPts val="915"/>
                        </a:spcBef>
                      </a:pPr>
                      <a:r>
                        <a:rPr sz="1800" spc="-95" dirty="0">
                          <a:solidFill>
                            <a:srgbClr val="FFFFFF"/>
                          </a:solidFill>
                          <a:latin typeface="Trebuchet MS"/>
                          <a:cs typeface="Trebuchet MS"/>
                        </a:rPr>
                        <a:t>11</a:t>
                      </a:r>
                      <a:endParaRPr sz="1800">
                        <a:latin typeface="Trebuchet MS"/>
                        <a:cs typeface="Trebuchet MS"/>
                      </a:endParaRPr>
                    </a:p>
                  </a:txBody>
                  <a:tcPr marL="0" marR="0" marT="230278"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30"/>
                        </a:spcBef>
                      </a:pPr>
                      <a:r>
                        <a:rPr sz="1800" spc="-60" dirty="0">
                          <a:solidFill>
                            <a:srgbClr val="FFFFFF"/>
                          </a:solidFill>
                          <a:latin typeface="Trebuchet MS"/>
                          <a:cs typeface="Trebuchet MS"/>
                        </a:rPr>
                        <a:t>12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9065">
                        <a:lnSpc>
                          <a:spcPct val="100000"/>
                        </a:lnSpc>
                        <a:spcBef>
                          <a:spcPts val="925"/>
                        </a:spcBef>
                      </a:pPr>
                      <a:r>
                        <a:rPr sz="1800" spc="-55" dirty="0">
                          <a:latin typeface="Trebuchet MS"/>
                          <a:cs typeface="Trebuchet MS"/>
                        </a:rPr>
                        <a:t>13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7160">
                        <a:lnSpc>
                          <a:spcPct val="100000"/>
                        </a:lnSpc>
                        <a:spcBef>
                          <a:spcPts val="930"/>
                        </a:spcBef>
                      </a:pPr>
                      <a:r>
                        <a:rPr sz="1800" spc="-40" dirty="0">
                          <a:latin typeface="Trebuchet MS"/>
                          <a:cs typeface="Trebuchet MS"/>
                        </a:rPr>
                        <a:t>14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0"/>
                        </a:spcBef>
                      </a:pPr>
                      <a:r>
                        <a:rPr sz="1800" spc="-55" dirty="0">
                          <a:latin typeface="Trebuchet MS"/>
                          <a:cs typeface="Trebuchet MS"/>
                        </a:rPr>
                        <a:t>15</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763738">
                <a:tc>
                  <a:txBody>
                    <a:bodyPr/>
                    <a:lstStyle/>
                    <a:p>
                      <a:pPr marL="137160">
                        <a:lnSpc>
                          <a:spcPct val="100000"/>
                        </a:lnSpc>
                        <a:spcBef>
                          <a:spcPts val="925"/>
                        </a:spcBef>
                      </a:pPr>
                      <a:r>
                        <a:rPr sz="1800" spc="-40" dirty="0">
                          <a:latin typeface="Trebuchet MS"/>
                          <a:cs typeface="Trebuchet MS"/>
                        </a:rPr>
                        <a:t>16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2240">
                        <a:lnSpc>
                          <a:spcPct val="100000"/>
                        </a:lnSpc>
                        <a:spcBef>
                          <a:spcPts val="910"/>
                        </a:spcBef>
                      </a:pPr>
                      <a:r>
                        <a:rPr sz="1800" spc="-80" dirty="0">
                          <a:latin typeface="Trebuchet MS"/>
                          <a:cs typeface="Trebuchet MS"/>
                        </a:rPr>
                        <a:t>17</a:t>
                      </a:r>
                      <a:endParaRPr sz="1800">
                        <a:latin typeface="Trebuchet MS"/>
                        <a:cs typeface="Trebuchet MS"/>
                      </a:endParaRPr>
                    </a:p>
                  </a:txBody>
                  <a:tcPr marL="0" marR="0" marT="22901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solidFill>
                            <a:srgbClr val="FFFFFF"/>
                          </a:solidFill>
                          <a:latin typeface="Trebuchet MS"/>
                          <a:cs typeface="Trebuchet MS"/>
                        </a:rPr>
                        <a:t>18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7795">
                        <a:lnSpc>
                          <a:spcPct val="100000"/>
                        </a:lnSpc>
                        <a:spcBef>
                          <a:spcPts val="919"/>
                        </a:spcBef>
                      </a:pPr>
                      <a:r>
                        <a:rPr sz="1800" spc="-45" dirty="0">
                          <a:latin typeface="Trebuchet MS"/>
                          <a:cs typeface="Trebuchet MS"/>
                        </a:rPr>
                        <a:t>19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dirty="0">
                          <a:latin typeface="Trebuchet MS"/>
                          <a:cs typeface="Trebuchet MS"/>
                        </a:rPr>
                        <a:t>20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40970">
                        <a:lnSpc>
                          <a:spcPct val="100000"/>
                        </a:lnSpc>
                        <a:spcBef>
                          <a:spcPts val="930"/>
                        </a:spcBef>
                      </a:pPr>
                      <a:r>
                        <a:rPr sz="1800" spc="-70" dirty="0">
                          <a:solidFill>
                            <a:srgbClr val="FFFFFF"/>
                          </a:solidFill>
                          <a:latin typeface="Trebuchet MS"/>
                          <a:cs typeface="Trebuchet MS"/>
                        </a:rPr>
                        <a:t>21</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5890">
                        <a:lnSpc>
                          <a:spcPct val="100000"/>
                        </a:lnSpc>
                        <a:spcBef>
                          <a:spcPts val="930"/>
                        </a:spcBef>
                      </a:pPr>
                      <a:r>
                        <a:rPr sz="1800" spc="-30" dirty="0">
                          <a:latin typeface="Trebuchet MS"/>
                          <a:cs typeface="Trebuchet MS"/>
                        </a:rPr>
                        <a:t>22</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30" dirty="0">
                          <a:latin typeface="Trebuchet MS"/>
                          <a:cs typeface="Trebuchet MS"/>
                        </a:rPr>
                        <a:t>23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763738">
                <a:tc>
                  <a:txBody>
                    <a:bodyPr/>
                    <a:lstStyle/>
                    <a:p>
                      <a:pPr marL="135255">
                        <a:lnSpc>
                          <a:spcPct val="100000"/>
                        </a:lnSpc>
                        <a:spcBef>
                          <a:spcPts val="930"/>
                        </a:spcBef>
                      </a:pPr>
                      <a:r>
                        <a:rPr sz="1800" spc="-25" dirty="0">
                          <a:latin typeface="Trebuchet MS"/>
                          <a:cs typeface="Trebuchet MS"/>
                        </a:rPr>
                        <a:t>24</a:t>
                      </a:r>
                      <a:endParaRPr sz="1800">
                        <a:latin typeface="Trebuchet MS"/>
                        <a:cs typeface="Trebuchet MS"/>
                      </a:endParaRPr>
                    </a:p>
                  </a:txBody>
                  <a:tcPr marL="0" marR="0" marT="234053"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25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26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9065">
                        <a:lnSpc>
                          <a:spcPct val="100000"/>
                        </a:lnSpc>
                        <a:spcBef>
                          <a:spcPts val="925"/>
                        </a:spcBef>
                      </a:pPr>
                      <a:r>
                        <a:rPr sz="1800" spc="-55" dirty="0">
                          <a:solidFill>
                            <a:srgbClr val="FFFFFF"/>
                          </a:solidFill>
                          <a:latin typeface="Trebuchet MS"/>
                          <a:cs typeface="Trebuchet MS"/>
                        </a:rPr>
                        <a:t>27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algn="ctr">
                        <a:lnSpc>
                          <a:spcPct val="100000"/>
                        </a:lnSpc>
                        <a:spcBef>
                          <a:spcPts val="925"/>
                        </a:spcBef>
                      </a:pPr>
                      <a:r>
                        <a:rPr sz="1800" spc="-5" dirty="0">
                          <a:solidFill>
                            <a:srgbClr val="FFFFFF"/>
                          </a:solidFill>
                          <a:latin typeface="Trebuchet MS"/>
                          <a:cs typeface="Trebuchet MS"/>
                        </a:rPr>
                        <a:t>28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solidFill>
                      <a:srgbClr val="7F004C"/>
                    </a:solidFill>
                  </a:tcPr>
                </a:tc>
                <a:tc>
                  <a:txBody>
                    <a:bodyPr/>
                    <a:lstStyle/>
                    <a:p>
                      <a:pPr marL="134620">
                        <a:lnSpc>
                          <a:spcPct val="100000"/>
                        </a:lnSpc>
                        <a:spcBef>
                          <a:spcPts val="919"/>
                        </a:spcBef>
                      </a:pPr>
                      <a:r>
                        <a:rPr sz="1800" spc="-20" dirty="0">
                          <a:latin typeface="Trebuchet MS"/>
                          <a:cs typeface="Trebuchet MS"/>
                        </a:rPr>
                        <a:t>29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30</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70" dirty="0">
                          <a:latin typeface="Trebuchet MS"/>
                          <a:cs typeface="Trebuchet MS"/>
                        </a:rPr>
                        <a:t>31</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763738">
                <a:tc>
                  <a:txBody>
                    <a:bodyPr/>
                    <a:lstStyle/>
                    <a:p>
                      <a:pPr marL="135890">
                        <a:lnSpc>
                          <a:spcPct val="100000"/>
                        </a:lnSpc>
                        <a:spcBef>
                          <a:spcPts val="925"/>
                        </a:spcBef>
                      </a:pPr>
                      <a:r>
                        <a:rPr sz="1800" spc="-30" dirty="0">
                          <a:latin typeface="Trebuchet MS"/>
                          <a:cs typeface="Trebuchet MS"/>
                        </a:rPr>
                        <a:t>32</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33</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5" dirty="0">
                          <a:latin typeface="Trebuchet MS"/>
                          <a:cs typeface="Trebuchet MS"/>
                        </a:rPr>
                        <a:t>34</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5255">
                        <a:lnSpc>
                          <a:spcPct val="100000"/>
                        </a:lnSpc>
                        <a:spcBef>
                          <a:spcPts val="925"/>
                        </a:spcBef>
                      </a:pPr>
                      <a:r>
                        <a:rPr sz="1800" spc="-25" dirty="0">
                          <a:latin typeface="Trebuchet MS"/>
                          <a:cs typeface="Trebuchet MS"/>
                        </a:rPr>
                        <a:t>35</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25"/>
                        </a:spcBef>
                      </a:pPr>
                      <a:r>
                        <a:rPr sz="1800" spc="-10" dirty="0">
                          <a:latin typeface="Trebuchet MS"/>
                          <a:cs typeface="Trebuchet MS"/>
                        </a:rPr>
                        <a:t>36</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8430">
                        <a:lnSpc>
                          <a:spcPct val="100000"/>
                        </a:lnSpc>
                        <a:spcBef>
                          <a:spcPts val="925"/>
                        </a:spcBef>
                      </a:pPr>
                      <a:r>
                        <a:rPr sz="1800" spc="-50" dirty="0">
                          <a:latin typeface="Trebuchet MS"/>
                          <a:cs typeface="Trebuchet MS"/>
                        </a:rPr>
                        <a:t>37</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32080">
                        <a:lnSpc>
                          <a:spcPct val="100000"/>
                        </a:lnSpc>
                        <a:spcBef>
                          <a:spcPts val="925"/>
                        </a:spcBef>
                      </a:pPr>
                      <a:r>
                        <a:rPr sz="1800" dirty="0">
                          <a:latin typeface="Trebuchet MS"/>
                          <a:cs typeface="Trebuchet MS"/>
                        </a:rPr>
                        <a:t>38</a:t>
                      </a:r>
                      <a:endParaRPr sz="1800">
                        <a:latin typeface="Trebuchet MS"/>
                        <a:cs typeface="Trebuchet MS"/>
                      </a:endParaRPr>
                    </a:p>
                  </a:txBody>
                  <a:tcPr marL="0" marR="0" marT="23279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algn="ctr">
                        <a:lnSpc>
                          <a:spcPct val="100000"/>
                        </a:lnSpc>
                        <a:spcBef>
                          <a:spcPts val="919"/>
                        </a:spcBef>
                      </a:pPr>
                      <a:r>
                        <a:rPr sz="1800" spc="-20" dirty="0">
                          <a:latin typeface="Trebuchet MS"/>
                          <a:cs typeface="Trebuchet MS"/>
                        </a:rPr>
                        <a:t>39</a:t>
                      </a:r>
                      <a:endParaRPr sz="1800">
                        <a:latin typeface="Trebuchet MS"/>
                        <a:cs typeface="Trebuchet MS"/>
                      </a:endParaRPr>
                    </a:p>
                  </a:txBody>
                  <a:tcPr marL="0" marR="0" marT="231534"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transition>
    <p:cu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17046" y="195990"/>
            <a:ext cx="694608" cy="396429"/>
          </a:xfrm>
          <a:prstGeom prst="rect">
            <a:avLst/>
          </a:prstGeom>
        </p:spPr>
        <p:txBody>
          <a:bodyPr vert="horz" wrap="square" lIns="0" tIns="30200" rIns="0" bIns="0" rtlCol="0">
            <a:spAutoFit/>
          </a:bodyPr>
          <a:lstStyle/>
          <a:p>
            <a:pPr marL="25168">
              <a:spcBef>
                <a:spcPts val="238"/>
              </a:spcBef>
            </a:pPr>
            <a:r>
              <a:rPr sz="2378" spc="-258" dirty="0">
                <a:solidFill>
                  <a:schemeClr val="accent1"/>
                </a:solidFill>
                <a:latin typeface="Lucida Sans Unicode"/>
                <a:cs typeface="Lucida Sans Unicode"/>
              </a:rPr>
              <a:t>Ax</a:t>
            </a:r>
            <a:r>
              <a:rPr sz="2378" spc="-40" dirty="0">
                <a:solidFill>
                  <a:schemeClr val="accent1"/>
                </a:solidFill>
                <a:latin typeface="Lucida Sans Unicode"/>
                <a:cs typeface="Lucida Sans Unicode"/>
              </a:rPr>
              <a:t>es</a:t>
            </a:r>
            <a:endParaRPr sz="2378" dirty="0">
              <a:solidFill>
                <a:schemeClr val="accent1"/>
              </a:solidFill>
              <a:latin typeface="Lucida Sans Unicode"/>
              <a:cs typeface="Lucida Sans Unicode"/>
            </a:endParaRPr>
          </a:p>
        </p:txBody>
      </p:sp>
      <p:sp>
        <p:nvSpPr>
          <p:cNvPr id="3" name="object 3"/>
          <p:cNvSpPr txBox="1"/>
          <p:nvPr/>
        </p:nvSpPr>
        <p:spPr>
          <a:xfrm>
            <a:off x="5054389" y="1210676"/>
            <a:ext cx="188752" cy="461219"/>
          </a:xfrm>
          <a:prstGeom prst="rect">
            <a:avLst/>
          </a:prstGeom>
        </p:spPr>
        <p:txBody>
          <a:bodyPr vert="horz" wrap="square" lIns="0" tIns="33975" rIns="0" bIns="0" rtlCol="0">
            <a:spAutoFit/>
          </a:bodyPr>
          <a:lstStyle/>
          <a:p>
            <a:pPr marL="25168">
              <a:spcBef>
                <a:spcPts val="268"/>
              </a:spcBef>
            </a:pPr>
            <a:r>
              <a:rPr sz="2774" spc="-832" dirty="0">
                <a:latin typeface="Trebuchet MS"/>
                <a:cs typeface="Trebuchet MS"/>
              </a:rPr>
              <a:t>l</a:t>
            </a:r>
            <a:endParaRPr sz="2774">
              <a:latin typeface="Trebuchet MS"/>
              <a:cs typeface="Trebuchet MS"/>
            </a:endParaRPr>
          </a:p>
        </p:txBody>
      </p:sp>
      <p:sp>
        <p:nvSpPr>
          <p:cNvPr id="4" name="object 4"/>
          <p:cNvSpPr txBox="1"/>
          <p:nvPr/>
        </p:nvSpPr>
        <p:spPr>
          <a:xfrm>
            <a:off x="5054389" y="1431818"/>
            <a:ext cx="213919" cy="461219"/>
          </a:xfrm>
          <a:prstGeom prst="rect">
            <a:avLst/>
          </a:prstGeom>
        </p:spPr>
        <p:txBody>
          <a:bodyPr vert="horz" wrap="square" lIns="0" tIns="33975" rIns="0" bIns="0" rtlCol="0">
            <a:spAutoFit/>
          </a:bodyPr>
          <a:lstStyle/>
          <a:p>
            <a:pPr marL="25168">
              <a:spcBef>
                <a:spcPts val="268"/>
              </a:spcBef>
            </a:pPr>
            <a:r>
              <a:rPr sz="2774" spc="503" dirty="0">
                <a:latin typeface="Trebuchet MS"/>
                <a:cs typeface="Trebuchet MS"/>
              </a:rPr>
              <a:t>I</a:t>
            </a:r>
            <a:endParaRPr sz="2774">
              <a:latin typeface="Trebuchet MS"/>
              <a:cs typeface="Trebuchet MS"/>
            </a:endParaRPr>
          </a:p>
        </p:txBody>
      </p:sp>
      <p:sp>
        <p:nvSpPr>
          <p:cNvPr id="5" name="object 5"/>
          <p:cNvSpPr txBox="1"/>
          <p:nvPr/>
        </p:nvSpPr>
        <p:spPr>
          <a:xfrm>
            <a:off x="5391424" y="1608277"/>
            <a:ext cx="250409" cy="294752"/>
          </a:xfrm>
          <a:prstGeom prst="rect">
            <a:avLst/>
          </a:prstGeom>
        </p:spPr>
        <p:txBody>
          <a:bodyPr vert="horz" wrap="square" lIns="0" tIns="35234" rIns="0" bIns="0" rtlCol="0">
            <a:spAutoFit/>
          </a:bodyPr>
          <a:lstStyle/>
          <a:p>
            <a:pPr marL="25168">
              <a:spcBef>
                <a:spcPts val="277"/>
              </a:spcBef>
            </a:pPr>
            <a:r>
              <a:rPr sz="1684" spc="-69" dirty="0">
                <a:latin typeface="Trebuchet MS"/>
                <a:cs typeface="Trebuchet MS"/>
              </a:rPr>
              <a:t>2</a:t>
            </a:r>
            <a:r>
              <a:rPr sz="1684" spc="-139" dirty="0">
                <a:latin typeface="Trebuchet MS"/>
                <a:cs typeface="Trebuchet MS"/>
              </a:rPr>
              <a:t>1</a:t>
            </a:r>
            <a:endParaRPr sz="1684">
              <a:latin typeface="Trebuchet MS"/>
              <a:cs typeface="Trebuchet MS"/>
            </a:endParaRPr>
          </a:p>
        </p:txBody>
      </p:sp>
      <p:sp>
        <p:nvSpPr>
          <p:cNvPr id="6" name="object 6"/>
          <p:cNvSpPr txBox="1"/>
          <p:nvPr/>
        </p:nvSpPr>
        <p:spPr>
          <a:xfrm>
            <a:off x="6687248" y="1608277"/>
            <a:ext cx="270545" cy="294752"/>
          </a:xfrm>
          <a:prstGeom prst="rect">
            <a:avLst/>
          </a:prstGeom>
        </p:spPr>
        <p:txBody>
          <a:bodyPr vert="horz" wrap="square" lIns="0" tIns="35234" rIns="0" bIns="0" rtlCol="0">
            <a:spAutoFit/>
          </a:bodyPr>
          <a:lstStyle/>
          <a:p>
            <a:pPr marL="25168">
              <a:spcBef>
                <a:spcPts val="277"/>
              </a:spcBef>
            </a:pPr>
            <a:r>
              <a:rPr sz="1684" spc="-30" dirty="0">
                <a:latin typeface="Trebuchet MS"/>
                <a:cs typeface="Trebuchet MS"/>
              </a:rPr>
              <a:t>2</a:t>
            </a:r>
            <a:r>
              <a:rPr sz="1684" spc="-10" dirty="0">
                <a:latin typeface="Trebuchet MS"/>
                <a:cs typeface="Trebuchet MS"/>
              </a:rPr>
              <a:t>3</a:t>
            </a:r>
            <a:endParaRPr sz="1684">
              <a:latin typeface="Trebuchet MS"/>
              <a:cs typeface="Trebuchet MS"/>
            </a:endParaRPr>
          </a:p>
        </p:txBody>
      </p:sp>
      <p:sp>
        <p:nvSpPr>
          <p:cNvPr id="7" name="object 7"/>
          <p:cNvSpPr txBox="1"/>
          <p:nvPr/>
        </p:nvSpPr>
        <p:spPr>
          <a:xfrm>
            <a:off x="5004055" y="1922324"/>
            <a:ext cx="689575" cy="461283"/>
          </a:xfrm>
          <a:prstGeom prst="rect">
            <a:avLst/>
          </a:prstGeom>
        </p:spPr>
        <p:txBody>
          <a:bodyPr vert="horz" wrap="square" lIns="0" tIns="33975" rIns="0" bIns="0" rtlCol="0">
            <a:spAutoFit/>
          </a:bodyPr>
          <a:lstStyle/>
          <a:p>
            <a:pPr marL="75503">
              <a:spcBef>
                <a:spcPts val="268"/>
              </a:spcBef>
            </a:pPr>
            <a:r>
              <a:rPr sz="4162" spc="-119" baseline="-3968" dirty="0">
                <a:latin typeface="Trebuchet MS"/>
                <a:cs typeface="Trebuchet MS"/>
              </a:rPr>
              <a:t>Z</a:t>
            </a:r>
            <a:r>
              <a:rPr sz="3567" i="1" spc="-119" baseline="9259" dirty="0">
                <a:latin typeface="Trebuchet MS"/>
                <a:cs typeface="Trebuchet MS"/>
              </a:rPr>
              <a:t>a</a:t>
            </a:r>
            <a:r>
              <a:rPr sz="1684" spc="-79" dirty="0">
                <a:latin typeface="Trebuchet MS"/>
                <a:cs typeface="Trebuchet MS"/>
              </a:rPr>
              <a:t>31</a:t>
            </a:r>
            <a:endParaRPr sz="1684">
              <a:latin typeface="Trebuchet MS"/>
              <a:cs typeface="Trebuchet MS"/>
            </a:endParaRPr>
          </a:p>
        </p:txBody>
      </p:sp>
      <p:sp>
        <p:nvSpPr>
          <p:cNvPr id="8" name="object 8"/>
          <p:cNvSpPr txBox="1"/>
          <p:nvPr/>
        </p:nvSpPr>
        <p:spPr>
          <a:xfrm>
            <a:off x="6512109" y="1922320"/>
            <a:ext cx="225242" cy="396429"/>
          </a:xfrm>
          <a:prstGeom prst="rect">
            <a:avLst/>
          </a:prstGeom>
        </p:spPr>
        <p:txBody>
          <a:bodyPr vert="horz" wrap="square" lIns="0" tIns="30200" rIns="0" bIns="0" rtlCol="0">
            <a:spAutoFit/>
          </a:bodyPr>
          <a:lstStyle/>
          <a:p>
            <a:pPr marL="25168">
              <a:spcBef>
                <a:spcPts val="238"/>
              </a:spcBef>
            </a:pPr>
            <a:r>
              <a:rPr sz="2378" i="1" spc="119" dirty="0">
                <a:latin typeface="Trebuchet MS"/>
                <a:cs typeface="Trebuchet MS"/>
              </a:rPr>
              <a:t>a</a:t>
            </a:r>
            <a:endParaRPr sz="2378">
              <a:latin typeface="Trebuchet MS"/>
              <a:cs typeface="Trebuchet MS"/>
            </a:endParaRPr>
          </a:p>
        </p:txBody>
      </p:sp>
      <p:sp>
        <p:nvSpPr>
          <p:cNvPr id="9" name="object 9"/>
          <p:cNvSpPr txBox="1"/>
          <p:nvPr/>
        </p:nvSpPr>
        <p:spPr>
          <a:xfrm>
            <a:off x="5097172" y="1044955"/>
            <a:ext cx="2005808" cy="1336233"/>
          </a:xfrm>
          <a:prstGeom prst="rect">
            <a:avLst/>
          </a:prstGeom>
        </p:spPr>
        <p:txBody>
          <a:bodyPr vert="horz" wrap="square" lIns="0" tIns="23909" rIns="0" bIns="0" rtlCol="0">
            <a:spAutoFit/>
          </a:bodyPr>
          <a:lstStyle/>
          <a:p>
            <a:pPr marL="144714" marR="161073" indent="5034">
              <a:lnSpc>
                <a:spcPct val="109600"/>
              </a:lnSpc>
              <a:spcBef>
                <a:spcPts val="188"/>
              </a:spcBef>
              <a:tabLst>
                <a:tab pos="782712" algn="l"/>
                <a:tab pos="1440845" algn="l"/>
              </a:tabLst>
            </a:pPr>
            <a:r>
              <a:rPr sz="3567" i="1" spc="176" baseline="9259" dirty="0">
                <a:latin typeface="Trebuchet MS"/>
                <a:cs typeface="Trebuchet MS"/>
              </a:rPr>
              <a:t>a</a:t>
            </a:r>
            <a:r>
              <a:rPr sz="1684" spc="-168" dirty="0">
                <a:latin typeface="Trebuchet MS"/>
                <a:cs typeface="Trebuchet MS"/>
              </a:rPr>
              <a:t>1</a:t>
            </a:r>
            <a:r>
              <a:rPr sz="1684" spc="-139" dirty="0">
                <a:latin typeface="Trebuchet MS"/>
                <a:cs typeface="Trebuchet MS"/>
              </a:rPr>
              <a:t>1</a:t>
            </a:r>
            <a:r>
              <a:rPr sz="1684" dirty="0">
                <a:latin typeface="Trebuchet MS"/>
                <a:cs typeface="Trebuchet MS"/>
              </a:rPr>
              <a:t>	</a:t>
            </a:r>
            <a:r>
              <a:rPr sz="1684" spc="-466" dirty="0">
                <a:latin typeface="Trebuchet MS"/>
                <a:cs typeface="Trebuchet MS"/>
              </a:rPr>
              <a:t> </a:t>
            </a:r>
            <a:r>
              <a:rPr sz="3567" i="1" spc="176" baseline="9259" dirty="0">
                <a:latin typeface="Trebuchet MS"/>
                <a:cs typeface="Trebuchet MS"/>
              </a:rPr>
              <a:t>a</a:t>
            </a:r>
            <a:r>
              <a:rPr sz="1684" spc="-79" dirty="0">
                <a:latin typeface="Trebuchet MS"/>
                <a:cs typeface="Trebuchet MS"/>
              </a:rPr>
              <a:t>12</a:t>
            </a:r>
            <a:r>
              <a:rPr sz="1684" dirty="0">
                <a:latin typeface="Trebuchet MS"/>
                <a:cs typeface="Trebuchet MS"/>
              </a:rPr>
              <a:t>	</a:t>
            </a:r>
            <a:r>
              <a:rPr sz="1684" spc="-466" dirty="0">
                <a:latin typeface="Trebuchet MS"/>
                <a:cs typeface="Trebuchet MS"/>
              </a:rPr>
              <a:t> </a:t>
            </a:r>
            <a:r>
              <a:rPr sz="3567" i="1" spc="176" baseline="9259" dirty="0">
                <a:latin typeface="Trebuchet MS"/>
                <a:cs typeface="Trebuchet MS"/>
              </a:rPr>
              <a:t>a</a:t>
            </a:r>
            <a:r>
              <a:rPr sz="1684" spc="-59" dirty="0">
                <a:latin typeface="Trebuchet MS"/>
                <a:cs typeface="Trebuchet MS"/>
              </a:rPr>
              <a:t>13  </a:t>
            </a:r>
            <a:r>
              <a:rPr sz="2378" i="1" spc="119" dirty="0">
                <a:latin typeface="Trebuchet MS"/>
                <a:cs typeface="Trebuchet MS"/>
              </a:rPr>
              <a:t>a	</a:t>
            </a:r>
            <a:r>
              <a:rPr sz="2378" i="1" spc="20" dirty="0">
                <a:latin typeface="Trebuchet MS"/>
                <a:cs typeface="Trebuchet MS"/>
              </a:rPr>
              <a:t>a</a:t>
            </a:r>
            <a:r>
              <a:rPr sz="2527" spc="30" baseline="-13071" dirty="0">
                <a:latin typeface="Trebuchet MS"/>
                <a:cs typeface="Trebuchet MS"/>
              </a:rPr>
              <a:t>22	</a:t>
            </a:r>
            <a:r>
              <a:rPr sz="2378" i="1" spc="119" dirty="0">
                <a:latin typeface="Trebuchet MS"/>
                <a:cs typeface="Trebuchet MS"/>
              </a:rPr>
              <a:t>a</a:t>
            </a:r>
            <a:endParaRPr sz="2378">
              <a:latin typeface="Trebuchet MS"/>
              <a:cs typeface="Trebuchet MS"/>
            </a:endParaRPr>
          </a:p>
          <a:p>
            <a:pPr marL="782712">
              <a:spcBef>
                <a:spcPts val="1130"/>
              </a:spcBef>
              <a:tabLst>
                <a:tab pos="1613241" algn="l"/>
              </a:tabLst>
            </a:pPr>
            <a:r>
              <a:rPr sz="3567" i="1" spc="30" baseline="9259" dirty="0">
                <a:latin typeface="Trebuchet MS"/>
                <a:cs typeface="Trebuchet MS"/>
              </a:rPr>
              <a:t>a</a:t>
            </a:r>
            <a:r>
              <a:rPr sz="1684" spc="20" dirty="0">
                <a:latin typeface="Trebuchet MS"/>
                <a:cs typeface="Trebuchet MS"/>
              </a:rPr>
              <a:t>32	</a:t>
            </a:r>
            <a:r>
              <a:rPr sz="1684" spc="-10" dirty="0">
                <a:latin typeface="Trebuchet MS"/>
                <a:cs typeface="Trebuchet MS"/>
              </a:rPr>
              <a:t>33</a:t>
            </a:r>
            <a:endParaRPr sz="1684">
              <a:latin typeface="Trebuchet MS"/>
              <a:cs typeface="Trebuchet MS"/>
            </a:endParaRPr>
          </a:p>
        </p:txBody>
      </p:sp>
      <p:sp>
        <p:nvSpPr>
          <p:cNvPr id="10" name="object 10"/>
          <p:cNvSpPr txBox="1"/>
          <p:nvPr/>
        </p:nvSpPr>
        <p:spPr>
          <a:xfrm>
            <a:off x="6920645" y="1212941"/>
            <a:ext cx="188752" cy="461219"/>
          </a:xfrm>
          <a:prstGeom prst="rect">
            <a:avLst/>
          </a:prstGeom>
        </p:spPr>
        <p:txBody>
          <a:bodyPr vert="horz" wrap="square" lIns="0" tIns="33975" rIns="0" bIns="0" rtlCol="0">
            <a:spAutoFit/>
          </a:bodyPr>
          <a:lstStyle/>
          <a:p>
            <a:pPr marL="25168">
              <a:spcBef>
                <a:spcPts val="268"/>
              </a:spcBef>
            </a:pPr>
            <a:r>
              <a:rPr sz="2774" spc="-1001" dirty="0">
                <a:latin typeface="Trebuchet MS"/>
                <a:cs typeface="Trebuchet MS"/>
              </a:rPr>
              <a:t>\</a:t>
            </a:r>
            <a:endParaRPr sz="2774">
              <a:latin typeface="Trebuchet MS"/>
              <a:cs typeface="Trebuchet MS"/>
            </a:endParaRPr>
          </a:p>
        </p:txBody>
      </p:sp>
      <p:sp>
        <p:nvSpPr>
          <p:cNvPr id="11" name="object 11"/>
          <p:cNvSpPr txBox="1"/>
          <p:nvPr/>
        </p:nvSpPr>
        <p:spPr>
          <a:xfrm>
            <a:off x="6920645" y="1434084"/>
            <a:ext cx="213919" cy="461219"/>
          </a:xfrm>
          <a:prstGeom prst="rect">
            <a:avLst/>
          </a:prstGeom>
        </p:spPr>
        <p:txBody>
          <a:bodyPr vert="horz" wrap="square" lIns="0" tIns="33975" rIns="0" bIns="0" rtlCol="0">
            <a:spAutoFit/>
          </a:bodyPr>
          <a:lstStyle/>
          <a:p>
            <a:pPr marL="25168">
              <a:spcBef>
                <a:spcPts val="268"/>
              </a:spcBef>
            </a:pPr>
            <a:r>
              <a:rPr sz="2774" spc="503" dirty="0">
                <a:latin typeface="Trebuchet MS"/>
                <a:cs typeface="Trebuchet MS"/>
              </a:rPr>
              <a:t>I</a:t>
            </a:r>
            <a:endParaRPr sz="2774">
              <a:latin typeface="Trebuchet MS"/>
              <a:cs typeface="Trebuchet MS"/>
            </a:endParaRPr>
          </a:p>
        </p:txBody>
      </p:sp>
      <p:sp>
        <p:nvSpPr>
          <p:cNvPr id="12" name="object 12"/>
          <p:cNvSpPr txBox="1"/>
          <p:nvPr/>
        </p:nvSpPr>
        <p:spPr>
          <a:xfrm>
            <a:off x="6920645" y="1954360"/>
            <a:ext cx="213919" cy="461219"/>
          </a:xfrm>
          <a:prstGeom prst="rect">
            <a:avLst/>
          </a:prstGeom>
        </p:spPr>
        <p:txBody>
          <a:bodyPr vert="horz" wrap="square" lIns="0" tIns="33975" rIns="0" bIns="0" rtlCol="0">
            <a:spAutoFit/>
          </a:bodyPr>
          <a:lstStyle/>
          <a:p>
            <a:pPr marL="25168">
              <a:spcBef>
                <a:spcPts val="268"/>
              </a:spcBef>
            </a:pPr>
            <a:r>
              <a:rPr sz="2774" spc="454" dirty="0">
                <a:latin typeface="Trebuchet MS"/>
                <a:cs typeface="Trebuchet MS"/>
              </a:rPr>
              <a:t>l</a:t>
            </a:r>
            <a:endParaRPr sz="2774">
              <a:latin typeface="Trebuchet MS"/>
              <a:cs typeface="Trebuchet MS"/>
            </a:endParaRPr>
          </a:p>
        </p:txBody>
      </p:sp>
      <p:sp>
        <p:nvSpPr>
          <p:cNvPr id="13" name="object 13"/>
          <p:cNvSpPr txBox="1"/>
          <p:nvPr/>
        </p:nvSpPr>
        <p:spPr>
          <a:xfrm>
            <a:off x="4259508" y="3129572"/>
            <a:ext cx="1124964" cy="1973220"/>
          </a:xfrm>
          <a:prstGeom prst="rect">
            <a:avLst/>
          </a:prstGeom>
        </p:spPr>
        <p:txBody>
          <a:bodyPr vert="horz" wrap="square" lIns="0" tIns="213919" rIns="0" bIns="0" rtlCol="0">
            <a:spAutoFit/>
          </a:bodyPr>
          <a:lstStyle/>
          <a:p>
            <a:pPr marL="25168">
              <a:spcBef>
                <a:spcPts val="1684"/>
              </a:spcBef>
            </a:pPr>
            <a:r>
              <a:rPr sz="2973" spc="-30" dirty="0">
                <a:latin typeface="Trebuchet MS"/>
                <a:cs typeface="Trebuchet MS"/>
              </a:rPr>
              <a:t>a[</a:t>
            </a:r>
            <a:r>
              <a:rPr sz="2973" spc="119" dirty="0">
                <a:solidFill>
                  <a:srgbClr val="CC0000"/>
                </a:solidFill>
                <a:latin typeface="Trebuchet MS"/>
                <a:cs typeface="Trebuchet MS"/>
              </a:rPr>
              <a:t>0</a:t>
            </a:r>
            <a:r>
              <a:rPr sz="2973" spc="-396" dirty="0">
                <a:latin typeface="Trebuchet MS"/>
                <a:cs typeface="Trebuchet MS"/>
              </a:rPr>
              <a:t>,</a:t>
            </a:r>
            <a:r>
              <a:rPr sz="2973" spc="-89" dirty="0">
                <a:latin typeface="Trebuchet MS"/>
                <a:cs typeface="Trebuchet MS"/>
              </a:rPr>
              <a:t> </a:t>
            </a:r>
            <a:r>
              <a:rPr sz="2973" spc="119" dirty="0">
                <a:solidFill>
                  <a:srgbClr val="0000CC"/>
                </a:solidFill>
                <a:latin typeface="Trebuchet MS"/>
                <a:cs typeface="Trebuchet MS"/>
              </a:rPr>
              <a:t>0</a:t>
            </a:r>
            <a:r>
              <a:rPr sz="2973" spc="-129" dirty="0">
                <a:latin typeface="Trebuchet MS"/>
                <a:cs typeface="Trebuchet MS"/>
              </a:rPr>
              <a:t>]</a:t>
            </a:r>
            <a:endParaRPr sz="2973">
              <a:latin typeface="Trebuchet MS"/>
              <a:cs typeface="Trebuchet MS"/>
            </a:endParaRPr>
          </a:p>
          <a:p>
            <a:pPr marL="49077">
              <a:spcBef>
                <a:spcPts val="1496"/>
              </a:spcBef>
            </a:pPr>
            <a:r>
              <a:rPr sz="2973" spc="-30" dirty="0">
                <a:latin typeface="Trebuchet MS"/>
                <a:cs typeface="Trebuchet MS"/>
              </a:rPr>
              <a:t>a[</a:t>
            </a:r>
            <a:r>
              <a:rPr sz="2973" spc="-268" dirty="0">
                <a:solidFill>
                  <a:srgbClr val="CC0000"/>
                </a:solidFill>
                <a:latin typeface="Trebuchet MS"/>
                <a:cs typeface="Trebuchet MS"/>
              </a:rPr>
              <a:t>1</a:t>
            </a:r>
            <a:r>
              <a:rPr sz="2973" spc="-396" dirty="0">
                <a:latin typeface="Trebuchet MS"/>
                <a:cs typeface="Trebuchet MS"/>
              </a:rPr>
              <a:t>,</a:t>
            </a:r>
            <a:r>
              <a:rPr sz="2973" spc="-89" dirty="0">
                <a:latin typeface="Trebuchet MS"/>
                <a:cs typeface="Trebuchet MS"/>
              </a:rPr>
              <a:t> </a:t>
            </a:r>
            <a:r>
              <a:rPr sz="2973" spc="119" dirty="0">
                <a:solidFill>
                  <a:srgbClr val="0000CC"/>
                </a:solidFill>
                <a:latin typeface="Trebuchet MS"/>
                <a:cs typeface="Trebuchet MS"/>
              </a:rPr>
              <a:t>0</a:t>
            </a:r>
            <a:r>
              <a:rPr sz="2973" spc="-129" dirty="0">
                <a:latin typeface="Trebuchet MS"/>
                <a:cs typeface="Trebuchet MS"/>
              </a:rPr>
              <a:t>]</a:t>
            </a:r>
            <a:endParaRPr sz="2973">
              <a:latin typeface="Trebuchet MS"/>
              <a:cs typeface="Trebuchet MS"/>
            </a:endParaRPr>
          </a:p>
          <a:p>
            <a:pPr marL="36493">
              <a:spcBef>
                <a:spcPts val="1496"/>
              </a:spcBef>
            </a:pPr>
            <a:r>
              <a:rPr sz="2973" spc="-30" dirty="0">
                <a:latin typeface="Trebuchet MS"/>
                <a:cs typeface="Trebuchet MS"/>
              </a:rPr>
              <a:t>a[</a:t>
            </a:r>
            <a:r>
              <a:rPr sz="2973" spc="-79" dirty="0">
                <a:solidFill>
                  <a:srgbClr val="CC0000"/>
                </a:solidFill>
                <a:latin typeface="Trebuchet MS"/>
                <a:cs typeface="Trebuchet MS"/>
              </a:rPr>
              <a:t>2</a:t>
            </a:r>
            <a:r>
              <a:rPr sz="2973" spc="-396" dirty="0">
                <a:latin typeface="Trebuchet MS"/>
                <a:cs typeface="Trebuchet MS"/>
              </a:rPr>
              <a:t>,</a:t>
            </a:r>
            <a:r>
              <a:rPr sz="2973" spc="-89" dirty="0">
                <a:latin typeface="Trebuchet MS"/>
                <a:cs typeface="Trebuchet MS"/>
              </a:rPr>
              <a:t> </a:t>
            </a:r>
            <a:r>
              <a:rPr sz="2973" spc="119" dirty="0">
                <a:solidFill>
                  <a:srgbClr val="0000CC"/>
                </a:solidFill>
                <a:latin typeface="Trebuchet MS"/>
                <a:cs typeface="Trebuchet MS"/>
              </a:rPr>
              <a:t>0</a:t>
            </a:r>
            <a:r>
              <a:rPr sz="2973" spc="-129" dirty="0">
                <a:latin typeface="Trebuchet MS"/>
                <a:cs typeface="Trebuchet MS"/>
              </a:rPr>
              <a:t>]</a:t>
            </a:r>
            <a:endParaRPr sz="2973">
              <a:latin typeface="Trebuchet MS"/>
              <a:cs typeface="Trebuchet MS"/>
            </a:endParaRPr>
          </a:p>
        </p:txBody>
      </p:sp>
      <p:sp>
        <p:nvSpPr>
          <p:cNvPr id="14" name="object 14"/>
          <p:cNvSpPr txBox="1"/>
          <p:nvPr/>
        </p:nvSpPr>
        <p:spPr>
          <a:xfrm>
            <a:off x="5891590" y="3129572"/>
            <a:ext cx="1075888" cy="1973220"/>
          </a:xfrm>
          <a:prstGeom prst="rect">
            <a:avLst/>
          </a:prstGeom>
        </p:spPr>
        <p:txBody>
          <a:bodyPr vert="horz" wrap="square" lIns="0" tIns="213919" rIns="0" bIns="0" rtlCol="0">
            <a:spAutoFit/>
          </a:bodyPr>
          <a:lstStyle/>
          <a:p>
            <a:pPr marL="25168">
              <a:spcBef>
                <a:spcPts val="1684"/>
              </a:spcBef>
            </a:pPr>
            <a:r>
              <a:rPr sz="2973" spc="-30" dirty="0">
                <a:latin typeface="Trebuchet MS"/>
                <a:cs typeface="Trebuchet MS"/>
              </a:rPr>
              <a:t>a[</a:t>
            </a:r>
            <a:r>
              <a:rPr sz="2973" spc="119" dirty="0">
                <a:solidFill>
                  <a:srgbClr val="CC0000"/>
                </a:solidFill>
                <a:latin typeface="Trebuchet MS"/>
                <a:cs typeface="Trebuchet MS"/>
              </a:rPr>
              <a:t>0</a:t>
            </a:r>
            <a:r>
              <a:rPr sz="2973" spc="-396" dirty="0">
                <a:latin typeface="Trebuchet MS"/>
                <a:cs typeface="Trebuchet MS"/>
              </a:rPr>
              <a:t>,</a:t>
            </a:r>
            <a:r>
              <a:rPr sz="2973" spc="-89" dirty="0">
                <a:latin typeface="Trebuchet MS"/>
                <a:cs typeface="Trebuchet MS"/>
              </a:rPr>
              <a:t> </a:t>
            </a:r>
            <a:r>
              <a:rPr sz="2973" spc="-268" dirty="0">
                <a:solidFill>
                  <a:srgbClr val="0000CC"/>
                </a:solidFill>
                <a:latin typeface="Trebuchet MS"/>
                <a:cs typeface="Trebuchet MS"/>
              </a:rPr>
              <a:t>1</a:t>
            </a:r>
            <a:r>
              <a:rPr sz="2973" spc="-129" dirty="0">
                <a:latin typeface="Trebuchet MS"/>
                <a:cs typeface="Trebuchet MS"/>
              </a:rPr>
              <a:t>]</a:t>
            </a:r>
            <a:endParaRPr sz="2973">
              <a:latin typeface="Trebuchet MS"/>
              <a:cs typeface="Trebuchet MS"/>
            </a:endParaRPr>
          </a:p>
          <a:p>
            <a:pPr marL="49077">
              <a:spcBef>
                <a:spcPts val="1496"/>
              </a:spcBef>
            </a:pPr>
            <a:r>
              <a:rPr sz="2973" spc="-30" dirty="0">
                <a:latin typeface="Trebuchet MS"/>
                <a:cs typeface="Trebuchet MS"/>
              </a:rPr>
              <a:t>a[</a:t>
            </a:r>
            <a:r>
              <a:rPr sz="2973" spc="-268" dirty="0">
                <a:solidFill>
                  <a:srgbClr val="CC0000"/>
                </a:solidFill>
                <a:latin typeface="Trebuchet MS"/>
                <a:cs typeface="Trebuchet MS"/>
              </a:rPr>
              <a:t>1</a:t>
            </a:r>
            <a:r>
              <a:rPr sz="2973" spc="-396" dirty="0">
                <a:latin typeface="Trebuchet MS"/>
                <a:cs typeface="Trebuchet MS"/>
              </a:rPr>
              <a:t>,</a:t>
            </a:r>
            <a:r>
              <a:rPr sz="2973" spc="-89" dirty="0">
                <a:latin typeface="Trebuchet MS"/>
                <a:cs typeface="Trebuchet MS"/>
              </a:rPr>
              <a:t> </a:t>
            </a:r>
            <a:r>
              <a:rPr sz="2973" spc="-268" dirty="0">
                <a:solidFill>
                  <a:srgbClr val="0000CC"/>
                </a:solidFill>
                <a:latin typeface="Trebuchet MS"/>
                <a:cs typeface="Trebuchet MS"/>
              </a:rPr>
              <a:t>1</a:t>
            </a:r>
            <a:r>
              <a:rPr sz="2973" spc="-129" dirty="0">
                <a:latin typeface="Trebuchet MS"/>
                <a:cs typeface="Trebuchet MS"/>
              </a:rPr>
              <a:t>]</a:t>
            </a:r>
            <a:endParaRPr sz="2973">
              <a:latin typeface="Trebuchet MS"/>
              <a:cs typeface="Trebuchet MS"/>
            </a:endParaRPr>
          </a:p>
          <a:p>
            <a:pPr marL="36493">
              <a:spcBef>
                <a:spcPts val="1496"/>
              </a:spcBef>
            </a:pPr>
            <a:r>
              <a:rPr sz="2973" spc="-30" dirty="0">
                <a:latin typeface="Trebuchet MS"/>
                <a:cs typeface="Trebuchet MS"/>
              </a:rPr>
              <a:t>a[</a:t>
            </a:r>
            <a:r>
              <a:rPr sz="2973" spc="-79" dirty="0">
                <a:solidFill>
                  <a:srgbClr val="CC0000"/>
                </a:solidFill>
                <a:latin typeface="Trebuchet MS"/>
                <a:cs typeface="Trebuchet MS"/>
              </a:rPr>
              <a:t>2</a:t>
            </a:r>
            <a:r>
              <a:rPr sz="2973" spc="-396" dirty="0">
                <a:latin typeface="Trebuchet MS"/>
                <a:cs typeface="Trebuchet MS"/>
              </a:rPr>
              <a:t>,</a:t>
            </a:r>
            <a:r>
              <a:rPr sz="2973" spc="-89" dirty="0">
                <a:latin typeface="Trebuchet MS"/>
                <a:cs typeface="Trebuchet MS"/>
              </a:rPr>
              <a:t> </a:t>
            </a:r>
            <a:r>
              <a:rPr sz="2973" spc="-268" dirty="0">
                <a:solidFill>
                  <a:srgbClr val="0000CC"/>
                </a:solidFill>
                <a:latin typeface="Trebuchet MS"/>
                <a:cs typeface="Trebuchet MS"/>
              </a:rPr>
              <a:t>1</a:t>
            </a:r>
            <a:r>
              <a:rPr sz="2973" spc="-129" dirty="0">
                <a:latin typeface="Trebuchet MS"/>
                <a:cs typeface="Trebuchet MS"/>
              </a:rPr>
              <a:t>]</a:t>
            </a:r>
            <a:endParaRPr sz="2973">
              <a:latin typeface="Trebuchet MS"/>
              <a:cs typeface="Trebuchet MS"/>
            </a:endParaRPr>
          </a:p>
        </p:txBody>
      </p:sp>
      <p:sp>
        <p:nvSpPr>
          <p:cNvPr id="15" name="object 15"/>
          <p:cNvSpPr txBox="1"/>
          <p:nvPr/>
        </p:nvSpPr>
        <p:spPr>
          <a:xfrm>
            <a:off x="7486978" y="3129571"/>
            <a:ext cx="1099797" cy="1973220"/>
          </a:xfrm>
          <a:prstGeom prst="rect">
            <a:avLst/>
          </a:prstGeom>
        </p:spPr>
        <p:txBody>
          <a:bodyPr vert="horz" wrap="square" lIns="0" tIns="213919" rIns="0" bIns="0" rtlCol="0">
            <a:spAutoFit/>
          </a:bodyPr>
          <a:lstStyle/>
          <a:p>
            <a:pPr marL="25168">
              <a:spcBef>
                <a:spcPts val="1684"/>
              </a:spcBef>
            </a:pPr>
            <a:r>
              <a:rPr sz="2973" spc="-30" dirty="0">
                <a:latin typeface="Trebuchet MS"/>
                <a:cs typeface="Trebuchet MS"/>
              </a:rPr>
              <a:t>a[</a:t>
            </a:r>
            <a:r>
              <a:rPr sz="2973" spc="119" dirty="0">
                <a:solidFill>
                  <a:srgbClr val="CC0000"/>
                </a:solidFill>
                <a:latin typeface="Trebuchet MS"/>
                <a:cs typeface="Trebuchet MS"/>
              </a:rPr>
              <a:t>0</a:t>
            </a:r>
            <a:r>
              <a:rPr sz="2973" spc="-396" dirty="0">
                <a:latin typeface="Trebuchet MS"/>
                <a:cs typeface="Trebuchet MS"/>
              </a:rPr>
              <a:t>,</a:t>
            </a:r>
            <a:r>
              <a:rPr sz="2973" spc="-89" dirty="0">
                <a:latin typeface="Trebuchet MS"/>
                <a:cs typeface="Trebuchet MS"/>
              </a:rPr>
              <a:t> </a:t>
            </a:r>
            <a:r>
              <a:rPr sz="2973" spc="-79" dirty="0">
                <a:solidFill>
                  <a:srgbClr val="0000CC"/>
                </a:solidFill>
                <a:latin typeface="Trebuchet MS"/>
                <a:cs typeface="Trebuchet MS"/>
              </a:rPr>
              <a:t>2</a:t>
            </a:r>
            <a:r>
              <a:rPr sz="2973" spc="-129" dirty="0">
                <a:latin typeface="Trebuchet MS"/>
                <a:cs typeface="Trebuchet MS"/>
              </a:rPr>
              <a:t>]</a:t>
            </a:r>
            <a:endParaRPr sz="2973">
              <a:latin typeface="Trebuchet MS"/>
              <a:cs typeface="Trebuchet MS"/>
            </a:endParaRPr>
          </a:p>
          <a:p>
            <a:pPr marL="49077">
              <a:spcBef>
                <a:spcPts val="1496"/>
              </a:spcBef>
            </a:pPr>
            <a:r>
              <a:rPr sz="2973" spc="-30" dirty="0">
                <a:latin typeface="Trebuchet MS"/>
                <a:cs typeface="Trebuchet MS"/>
              </a:rPr>
              <a:t>a[</a:t>
            </a:r>
            <a:r>
              <a:rPr sz="2973" spc="-268" dirty="0">
                <a:solidFill>
                  <a:srgbClr val="CC0000"/>
                </a:solidFill>
                <a:latin typeface="Trebuchet MS"/>
                <a:cs typeface="Trebuchet MS"/>
              </a:rPr>
              <a:t>1</a:t>
            </a:r>
            <a:r>
              <a:rPr sz="2973" spc="-396" dirty="0">
                <a:latin typeface="Trebuchet MS"/>
                <a:cs typeface="Trebuchet MS"/>
              </a:rPr>
              <a:t>,</a:t>
            </a:r>
            <a:r>
              <a:rPr sz="2973" spc="-89" dirty="0">
                <a:latin typeface="Trebuchet MS"/>
                <a:cs typeface="Trebuchet MS"/>
              </a:rPr>
              <a:t> </a:t>
            </a:r>
            <a:r>
              <a:rPr sz="2973" spc="-79" dirty="0">
                <a:solidFill>
                  <a:srgbClr val="0000CC"/>
                </a:solidFill>
                <a:latin typeface="Trebuchet MS"/>
                <a:cs typeface="Trebuchet MS"/>
              </a:rPr>
              <a:t>2</a:t>
            </a:r>
            <a:r>
              <a:rPr sz="2973" spc="-129" dirty="0">
                <a:latin typeface="Trebuchet MS"/>
                <a:cs typeface="Trebuchet MS"/>
              </a:rPr>
              <a:t>]</a:t>
            </a:r>
            <a:endParaRPr sz="2973">
              <a:latin typeface="Trebuchet MS"/>
              <a:cs typeface="Trebuchet MS"/>
            </a:endParaRPr>
          </a:p>
          <a:p>
            <a:pPr marL="36493">
              <a:spcBef>
                <a:spcPts val="1496"/>
              </a:spcBef>
            </a:pPr>
            <a:r>
              <a:rPr sz="2973" spc="-30" dirty="0">
                <a:latin typeface="Trebuchet MS"/>
                <a:cs typeface="Trebuchet MS"/>
              </a:rPr>
              <a:t>a[</a:t>
            </a:r>
            <a:r>
              <a:rPr sz="2973" spc="-79" dirty="0">
                <a:solidFill>
                  <a:srgbClr val="CC0000"/>
                </a:solidFill>
                <a:latin typeface="Trebuchet MS"/>
                <a:cs typeface="Trebuchet MS"/>
              </a:rPr>
              <a:t>2</a:t>
            </a:r>
            <a:r>
              <a:rPr sz="2973" spc="-396" dirty="0">
                <a:latin typeface="Trebuchet MS"/>
                <a:cs typeface="Trebuchet MS"/>
              </a:rPr>
              <a:t>,</a:t>
            </a:r>
            <a:r>
              <a:rPr sz="2973" spc="-89" dirty="0">
                <a:latin typeface="Trebuchet MS"/>
                <a:cs typeface="Trebuchet MS"/>
              </a:rPr>
              <a:t> </a:t>
            </a:r>
            <a:r>
              <a:rPr sz="2973" spc="-79" dirty="0">
                <a:solidFill>
                  <a:srgbClr val="0000CC"/>
                </a:solidFill>
                <a:latin typeface="Trebuchet MS"/>
                <a:cs typeface="Trebuchet MS"/>
              </a:rPr>
              <a:t>2</a:t>
            </a:r>
            <a:r>
              <a:rPr sz="2973" spc="-129" dirty="0">
                <a:latin typeface="Trebuchet MS"/>
                <a:cs typeface="Trebuchet MS"/>
              </a:rPr>
              <a:t>]</a:t>
            </a:r>
            <a:endParaRPr sz="2973">
              <a:latin typeface="Trebuchet MS"/>
              <a:cs typeface="Trebuchet MS"/>
            </a:endParaRPr>
          </a:p>
        </p:txBody>
      </p:sp>
      <p:sp>
        <p:nvSpPr>
          <p:cNvPr id="16" name="object 16"/>
          <p:cNvSpPr/>
          <p:nvPr/>
        </p:nvSpPr>
        <p:spPr>
          <a:xfrm>
            <a:off x="4084075" y="3324342"/>
            <a:ext cx="120801" cy="1825864"/>
          </a:xfrm>
          <a:custGeom>
            <a:avLst/>
            <a:gdLst/>
            <a:ahLst/>
            <a:cxnLst/>
            <a:rect l="l" t="t" r="r" b="b"/>
            <a:pathLst>
              <a:path w="60959" h="921385">
                <a:moveTo>
                  <a:pt x="60670" y="0"/>
                </a:moveTo>
                <a:lnTo>
                  <a:pt x="48536" y="39957"/>
                </a:lnTo>
                <a:lnTo>
                  <a:pt x="37750" y="82757"/>
                </a:lnTo>
                <a:lnTo>
                  <a:pt x="28312" y="128066"/>
                </a:lnTo>
                <a:lnTo>
                  <a:pt x="20223" y="175548"/>
                </a:lnTo>
                <a:lnTo>
                  <a:pt x="13482" y="224869"/>
                </a:lnTo>
                <a:lnTo>
                  <a:pt x="8089" y="275696"/>
                </a:lnTo>
                <a:lnTo>
                  <a:pt x="4044" y="327693"/>
                </a:lnTo>
                <a:lnTo>
                  <a:pt x="1348" y="380526"/>
                </a:lnTo>
                <a:lnTo>
                  <a:pt x="0" y="433860"/>
                </a:lnTo>
                <a:lnTo>
                  <a:pt x="0" y="487362"/>
                </a:lnTo>
                <a:lnTo>
                  <a:pt x="1348" y="540697"/>
                </a:lnTo>
                <a:lnTo>
                  <a:pt x="4044" y="593530"/>
                </a:lnTo>
                <a:lnTo>
                  <a:pt x="8089" y="645527"/>
                </a:lnTo>
                <a:lnTo>
                  <a:pt x="13482" y="696354"/>
                </a:lnTo>
                <a:lnTo>
                  <a:pt x="20223" y="745675"/>
                </a:lnTo>
                <a:lnTo>
                  <a:pt x="28312" y="793157"/>
                </a:lnTo>
                <a:lnTo>
                  <a:pt x="37750" y="838466"/>
                </a:lnTo>
                <a:lnTo>
                  <a:pt x="48536" y="881266"/>
                </a:lnTo>
                <a:lnTo>
                  <a:pt x="60670" y="921223"/>
                </a:lnTo>
              </a:path>
            </a:pathLst>
          </a:custGeom>
          <a:ln w="12167">
            <a:solidFill>
              <a:srgbClr val="000000"/>
            </a:solidFill>
          </a:ln>
        </p:spPr>
        <p:txBody>
          <a:bodyPr wrap="square" lIns="0" tIns="0" rIns="0" bIns="0" rtlCol="0"/>
          <a:lstStyle/>
          <a:p>
            <a:endParaRPr sz="3567"/>
          </a:p>
        </p:txBody>
      </p:sp>
      <p:sp>
        <p:nvSpPr>
          <p:cNvPr id="17" name="object 17"/>
          <p:cNvSpPr/>
          <p:nvPr/>
        </p:nvSpPr>
        <p:spPr>
          <a:xfrm>
            <a:off x="8641719" y="3324342"/>
            <a:ext cx="120801" cy="1825864"/>
          </a:xfrm>
          <a:custGeom>
            <a:avLst/>
            <a:gdLst/>
            <a:ahLst/>
            <a:cxnLst/>
            <a:rect l="l" t="t" r="r" b="b"/>
            <a:pathLst>
              <a:path w="60960" h="921385">
                <a:moveTo>
                  <a:pt x="0" y="0"/>
                </a:moveTo>
                <a:lnTo>
                  <a:pt x="12134" y="39957"/>
                </a:lnTo>
                <a:lnTo>
                  <a:pt x="22919" y="82757"/>
                </a:lnTo>
                <a:lnTo>
                  <a:pt x="32357" y="128066"/>
                </a:lnTo>
                <a:lnTo>
                  <a:pt x="40447" y="175548"/>
                </a:lnTo>
                <a:lnTo>
                  <a:pt x="47188" y="224869"/>
                </a:lnTo>
                <a:lnTo>
                  <a:pt x="52581" y="275696"/>
                </a:lnTo>
                <a:lnTo>
                  <a:pt x="56625" y="327693"/>
                </a:lnTo>
                <a:lnTo>
                  <a:pt x="59322" y="380526"/>
                </a:lnTo>
                <a:lnTo>
                  <a:pt x="60670" y="433860"/>
                </a:lnTo>
                <a:lnTo>
                  <a:pt x="60670" y="487362"/>
                </a:lnTo>
                <a:lnTo>
                  <a:pt x="59322" y="540697"/>
                </a:lnTo>
                <a:lnTo>
                  <a:pt x="56625" y="593530"/>
                </a:lnTo>
                <a:lnTo>
                  <a:pt x="52581" y="645527"/>
                </a:lnTo>
                <a:lnTo>
                  <a:pt x="47188" y="696354"/>
                </a:lnTo>
                <a:lnTo>
                  <a:pt x="40447" y="745675"/>
                </a:lnTo>
                <a:lnTo>
                  <a:pt x="32357" y="793157"/>
                </a:lnTo>
                <a:lnTo>
                  <a:pt x="22919" y="838466"/>
                </a:lnTo>
                <a:lnTo>
                  <a:pt x="12134" y="881266"/>
                </a:lnTo>
                <a:lnTo>
                  <a:pt x="0" y="921223"/>
                </a:lnTo>
              </a:path>
            </a:pathLst>
          </a:custGeom>
          <a:ln w="12167">
            <a:solidFill>
              <a:srgbClr val="000000"/>
            </a:solidFill>
          </a:ln>
        </p:spPr>
        <p:txBody>
          <a:bodyPr wrap="square" lIns="0" tIns="0" rIns="0" bIns="0" rtlCol="0"/>
          <a:lstStyle/>
          <a:p>
            <a:endParaRPr sz="3567"/>
          </a:p>
        </p:txBody>
      </p:sp>
      <p:sp>
        <p:nvSpPr>
          <p:cNvPr id="18" name="object 18"/>
          <p:cNvSpPr/>
          <p:nvPr/>
        </p:nvSpPr>
        <p:spPr>
          <a:xfrm>
            <a:off x="3737324" y="4912336"/>
            <a:ext cx="130868" cy="157294"/>
          </a:xfrm>
          <a:custGeom>
            <a:avLst/>
            <a:gdLst/>
            <a:ahLst/>
            <a:cxnLst/>
            <a:rect l="l" t="t" r="r" b="b"/>
            <a:pathLst>
              <a:path w="66040" h="79375">
                <a:moveTo>
                  <a:pt x="65707" y="0"/>
                </a:moveTo>
                <a:lnTo>
                  <a:pt x="32853" y="15863"/>
                </a:lnTo>
                <a:lnTo>
                  <a:pt x="0" y="0"/>
                </a:lnTo>
                <a:lnTo>
                  <a:pt x="32853" y="79315"/>
                </a:lnTo>
                <a:lnTo>
                  <a:pt x="65707" y="0"/>
                </a:lnTo>
                <a:close/>
              </a:path>
            </a:pathLst>
          </a:custGeom>
          <a:solidFill>
            <a:srgbClr val="CC0000"/>
          </a:solidFill>
        </p:spPr>
        <p:txBody>
          <a:bodyPr wrap="square" lIns="0" tIns="0" rIns="0" bIns="0" rtlCol="0"/>
          <a:lstStyle/>
          <a:p>
            <a:endParaRPr sz="3567"/>
          </a:p>
        </p:txBody>
      </p:sp>
      <p:sp>
        <p:nvSpPr>
          <p:cNvPr id="19" name="object 19"/>
          <p:cNvSpPr txBox="1"/>
          <p:nvPr/>
        </p:nvSpPr>
        <p:spPr>
          <a:xfrm>
            <a:off x="3276976" y="3379550"/>
            <a:ext cx="1372492" cy="1590553"/>
          </a:xfrm>
          <a:prstGeom prst="rect">
            <a:avLst/>
          </a:prstGeom>
        </p:spPr>
        <p:txBody>
          <a:bodyPr vert="vert270" wrap="square" lIns="0" tIns="66692" rIns="0" bIns="0" rtlCol="0">
            <a:spAutoFit/>
          </a:bodyPr>
          <a:lstStyle/>
          <a:p>
            <a:pPr marL="25168">
              <a:spcBef>
                <a:spcPts val="525"/>
              </a:spcBef>
              <a:tabLst>
                <a:tab pos="1562907" algn="l"/>
              </a:tabLst>
            </a:pPr>
            <a:r>
              <a:rPr sz="2973" u="sng" dirty="0">
                <a:solidFill>
                  <a:srgbClr val="CC0000"/>
                </a:solidFill>
                <a:uFill>
                  <a:solidFill>
                    <a:srgbClr val="CC0000"/>
                  </a:solidFill>
                </a:uFill>
                <a:latin typeface="Times New Roman"/>
                <a:cs typeface="Times New Roman"/>
              </a:rPr>
              <a:t> </a:t>
            </a:r>
            <a:r>
              <a:rPr sz="2973" u="sng" spc="139" dirty="0">
                <a:solidFill>
                  <a:srgbClr val="CC0000"/>
                </a:solidFill>
                <a:uFill>
                  <a:solidFill>
                    <a:srgbClr val="CC0000"/>
                  </a:solidFill>
                </a:uFill>
                <a:latin typeface="Times New Roman"/>
                <a:cs typeface="Times New Roman"/>
              </a:rPr>
              <a:t> </a:t>
            </a:r>
            <a:r>
              <a:rPr sz="2973" u="sng" spc="59" dirty="0">
                <a:solidFill>
                  <a:srgbClr val="CC0000"/>
                </a:solidFill>
                <a:uFill>
                  <a:solidFill>
                    <a:srgbClr val="CC0000"/>
                  </a:solidFill>
                </a:uFill>
                <a:latin typeface="Trebuchet MS"/>
                <a:cs typeface="Trebuchet MS"/>
              </a:rPr>
              <a:t>axis</a:t>
            </a:r>
            <a:r>
              <a:rPr sz="2973" u="sng" spc="-178" dirty="0">
                <a:solidFill>
                  <a:srgbClr val="CC0000"/>
                </a:solidFill>
                <a:uFill>
                  <a:solidFill>
                    <a:srgbClr val="CC0000"/>
                  </a:solidFill>
                </a:uFill>
                <a:latin typeface="Trebuchet MS"/>
                <a:cs typeface="Trebuchet MS"/>
              </a:rPr>
              <a:t> </a:t>
            </a:r>
            <a:r>
              <a:rPr sz="2973" u="sng" spc="119" dirty="0">
                <a:solidFill>
                  <a:srgbClr val="CC0000"/>
                </a:solidFill>
                <a:uFill>
                  <a:solidFill>
                    <a:srgbClr val="CC0000"/>
                  </a:solidFill>
                </a:uFill>
                <a:latin typeface="Trebuchet MS"/>
                <a:cs typeface="Trebuchet MS"/>
              </a:rPr>
              <a:t>0	</a:t>
            </a:r>
            <a:endParaRPr sz="2973">
              <a:latin typeface="Trebuchet MS"/>
              <a:cs typeface="Trebuchet MS"/>
            </a:endParaRPr>
          </a:p>
        </p:txBody>
      </p:sp>
      <p:grpSp>
        <p:nvGrpSpPr>
          <p:cNvPr id="20" name="object 20"/>
          <p:cNvGrpSpPr/>
          <p:nvPr/>
        </p:nvGrpSpPr>
        <p:grpSpPr>
          <a:xfrm>
            <a:off x="4284677" y="3018113"/>
            <a:ext cx="4277127" cy="130868"/>
            <a:chOff x="1391002" y="1523029"/>
            <a:chExt cx="2158365" cy="66040"/>
          </a:xfrm>
        </p:grpSpPr>
        <p:sp>
          <p:nvSpPr>
            <p:cNvPr id="21" name="object 21"/>
            <p:cNvSpPr/>
            <p:nvPr/>
          </p:nvSpPr>
          <p:spPr>
            <a:xfrm>
              <a:off x="1391002" y="1555883"/>
              <a:ext cx="2094864" cy="0"/>
            </a:xfrm>
            <a:custGeom>
              <a:avLst/>
              <a:gdLst/>
              <a:ahLst/>
              <a:cxnLst/>
              <a:rect l="l" t="t" r="r" b="b"/>
              <a:pathLst>
                <a:path w="2094864">
                  <a:moveTo>
                    <a:pt x="0" y="0"/>
                  </a:moveTo>
                  <a:lnTo>
                    <a:pt x="2094680" y="0"/>
                  </a:lnTo>
                </a:path>
              </a:pathLst>
            </a:custGeom>
            <a:ln w="12167">
              <a:solidFill>
                <a:srgbClr val="0000CC"/>
              </a:solidFill>
            </a:ln>
          </p:spPr>
          <p:txBody>
            <a:bodyPr wrap="square" lIns="0" tIns="0" rIns="0" bIns="0" rtlCol="0"/>
            <a:lstStyle/>
            <a:p>
              <a:endParaRPr sz="3567"/>
            </a:p>
          </p:txBody>
        </p:sp>
        <p:sp>
          <p:nvSpPr>
            <p:cNvPr id="22" name="object 22"/>
            <p:cNvSpPr/>
            <p:nvPr/>
          </p:nvSpPr>
          <p:spPr>
            <a:xfrm>
              <a:off x="3469820" y="1523029"/>
              <a:ext cx="79375" cy="66040"/>
            </a:xfrm>
            <a:custGeom>
              <a:avLst/>
              <a:gdLst/>
              <a:ahLst/>
              <a:cxnLst/>
              <a:rect l="l" t="t" r="r" b="b"/>
              <a:pathLst>
                <a:path w="79375" h="66040">
                  <a:moveTo>
                    <a:pt x="0" y="0"/>
                  </a:moveTo>
                  <a:lnTo>
                    <a:pt x="15863" y="32853"/>
                  </a:lnTo>
                  <a:lnTo>
                    <a:pt x="0" y="65707"/>
                  </a:lnTo>
                  <a:lnTo>
                    <a:pt x="79315" y="32853"/>
                  </a:lnTo>
                  <a:lnTo>
                    <a:pt x="0" y="0"/>
                  </a:lnTo>
                  <a:close/>
                </a:path>
              </a:pathLst>
            </a:custGeom>
            <a:solidFill>
              <a:srgbClr val="0000CC"/>
            </a:solidFill>
          </p:spPr>
          <p:txBody>
            <a:bodyPr wrap="square" lIns="0" tIns="0" rIns="0" bIns="0" rtlCol="0"/>
            <a:lstStyle/>
            <a:p>
              <a:endParaRPr sz="3567"/>
            </a:p>
          </p:txBody>
        </p:sp>
      </p:grpSp>
      <p:sp>
        <p:nvSpPr>
          <p:cNvPr id="23" name="object 23"/>
          <p:cNvSpPr txBox="1"/>
          <p:nvPr/>
        </p:nvSpPr>
        <p:spPr>
          <a:xfrm>
            <a:off x="5924918" y="2593494"/>
            <a:ext cx="996612" cy="489264"/>
          </a:xfrm>
          <a:prstGeom prst="rect">
            <a:avLst/>
          </a:prstGeom>
        </p:spPr>
        <p:txBody>
          <a:bodyPr vert="horz" wrap="square" lIns="0" tIns="31459" rIns="0" bIns="0" rtlCol="0">
            <a:spAutoFit/>
          </a:bodyPr>
          <a:lstStyle/>
          <a:p>
            <a:pPr marL="25168">
              <a:spcBef>
                <a:spcPts val="248"/>
              </a:spcBef>
            </a:pPr>
            <a:r>
              <a:rPr sz="2973" spc="59" dirty="0">
                <a:solidFill>
                  <a:srgbClr val="0000CC"/>
                </a:solidFill>
                <a:latin typeface="Trebuchet MS"/>
                <a:cs typeface="Trebuchet MS"/>
              </a:rPr>
              <a:t>axis</a:t>
            </a:r>
            <a:r>
              <a:rPr sz="2973" spc="-89" dirty="0">
                <a:solidFill>
                  <a:srgbClr val="0000CC"/>
                </a:solidFill>
                <a:latin typeface="Trebuchet MS"/>
                <a:cs typeface="Trebuchet MS"/>
              </a:rPr>
              <a:t> </a:t>
            </a:r>
            <a:r>
              <a:rPr sz="2973" spc="-268" dirty="0">
                <a:solidFill>
                  <a:srgbClr val="0000CC"/>
                </a:solidFill>
                <a:latin typeface="Trebuchet MS"/>
                <a:cs typeface="Trebuchet MS"/>
              </a:rPr>
              <a:t>1</a:t>
            </a:r>
            <a:endParaRPr sz="2973">
              <a:latin typeface="Trebuchet MS"/>
              <a:cs typeface="Trebuchet MS"/>
            </a:endParaRPr>
          </a:p>
        </p:txBody>
      </p:sp>
      <p:sp>
        <p:nvSpPr>
          <p:cNvPr id="25" name="object 25"/>
          <p:cNvSpPr txBox="1"/>
          <p:nvPr/>
        </p:nvSpPr>
        <p:spPr>
          <a:xfrm>
            <a:off x="5536035" y="5662181"/>
            <a:ext cx="2000774" cy="677398"/>
          </a:xfrm>
          <a:prstGeom prst="rect">
            <a:avLst/>
          </a:prstGeom>
        </p:spPr>
        <p:txBody>
          <a:bodyPr vert="horz" wrap="square" lIns="0" tIns="23909" rIns="0" bIns="0" rtlCol="0">
            <a:spAutoFit/>
          </a:bodyPr>
          <a:lstStyle/>
          <a:p>
            <a:pPr marL="25168" marR="10067">
              <a:lnSpc>
                <a:spcPct val="125499"/>
              </a:lnSpc>
              <a:spcBef>
                <a:spcPts val="188"/>
              </a:spcBef>
            </a:pPr>
            <a:r>
              <a:rPr sz="1784" spc="20" dirty="0">
                <a:latin typeface="Trebuchet MS"/>
                <a:cs typeface="Trebuchet MS"/>
              </a:rPr>
              <a:t>np.sum(a) </a:t>
            </a:r>
            <a:r>
              <a:rPr sz="1784" spc="30" dirty="0">
                <a:latin typeface="Trebuchet MS"/>
                <a:cs typeface="Trebuchet MS"/>
              </a:rPr>
              <a:t> </a:t>
            </a:r>
            <a:r>
              <a:rPr sz="1784" spc="89" dirty="0">
                <a:latin typeface="Trebuchet MS"/>
                <a:cs typeface="Trebuchet MS"/>
              </a:rPr>
              <a:t>n</a:t>
            </a:r>
            <a:r>
              <a:rPr sz="1784" spc="69" dirty="0">
                <a:latin typeface="Trebuchet MS"/>
                <a:cs typeface="Trebuchet MS"/>
              </a:rPr>
              <a:t>p</a:t>
            </a:r>
            <a:r>
              <a:rPr sz="1784" spc="-238" dirty="0">
                <a:latin typeface="Trebuchet MS"/>
                <a:cs typeface="Trebuchet MS"/>
              </a:rPr>
              <a:t>.</a:t>
            </a:r>
            <a:r>
              <a:rPr sz="1784" spc="10" dirty="0">
                <a:latin typeface="Trebuchet MS"/>
                <a:cs typeface="Trebuchet MS"/>
              </a:rPr>
              <a:t>sum(a,</a:t>
            </a:r>
            <a:r>
              <a:rPr sz="1784" spc="-50" dirty="0">
                <a:latin typeface="Trebuchet MS"/>
                <a:cs typeface="Trebuchet MS"/>
              </a:rPr>
              <a:t> </a:t>
            </a:r>
            <a:r>
              <a:rPr sz="1784" spc="-20" dirty="0">
                <a:latin typeface="Trebuchet MS"/>
                <a:cs typeface="Trebuchet MS"/>
              </a:rPr>
              <a:t>axis=.</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238" dirty="0">
                <a:latin typeface="Trebuchet MS"/>
                <a:cs typeface="Trebuchet MS"/>
              </a:rPr>
              <a:t>.</a:t>
            </a:r>
            <a:r>
              <a:rPr sz="1784" spc="-297" dirty="0">
                <a:latin typeface="Trebuchet MS"/>
                <a:cs typeface="Trebuchet MS"/>
              </a:rPr>
              <a:t> </a:t>
            </a:r>
            <a:r>
              <a:rPr sz="1784" spc="-59" dirty="0">
                <a:latin typeface="Trebuchet MS"/>
                <a:cs typeface="Trebuchet MS"/>
              </a:rPr>
              <a:t>)</a:t>
            </a:r>
            <a:endParaRPr sz="1784">
              <a:latin typeface="Trebuchet MS"/>
              <a:cs typeface="Trebuchet MS"/>
            </a:endParaRPr>
          </a:p>
        </p:txBody>
      </p:sp>
    </p:spTree>
  </p:cSld>
  <p:clrMapOvr>
    <a:masterClrMapping/>
  </p:clrMapOvr>
  <p:transition>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8C3BDB-0C3D-456A-A3B0-C67B80FC607E}"/>
              </a:ext>
            </a:extLst>
          </p:cNvPr>
          <p:cNvSpPr>
            <a:spLocks noGrp="1"/>
          </p:cNvSpPr>
          <p:nvPr>
            <p:ph type="title"/>
          </p:nvPr>
        </p:nvSpPr>
        <p:spPr/>
        <p:txBody>
          <a:bodyPr/>
          <a:lstStyle/>
          <a:p>
            <a:r>
              <a:rPr lang="en-US" dirty="0"/>
              <a:t>What is </a:t>
            </a:r>
            <a:r>
              <a:rPr lang="en-US" dirty="0" err="1"/>
              <a:t>Numpy</a:t>
            </a:r>
            <a:r>
              <a:rPr lang="en-US" dirty="0"/>
              <a:t>?</a:t>
            </a:r>
          </a:p>
        </p:txBody>
      </p:sp>
      <p:sp>
        <p:nvSpPr>
          <p:cNvPr id="3" name="Content Placeholder 2">
            <a:extLst>
              <a:ext uri="{FF2B5EF4-FFF2-40B4-BE49-F238E27FC236}">
                <a16:creationId xmlns:a16="http://schemas.microsoft.com/office/drawing/2014/main" id="{DF27C384-339C-4CC1-A5D4-568AF07F171C}"/>
              </a:ext>
            </a:extLst>
          </p:cNvPr>
          <p:cNvSpPr>
            <a:spLocks noGrp="1"/>
          </p:cNvSpPr>
          <p:nvPr>
            <p:ph idx="1"/>
          </p:nvPr>
        </p:nvSpPr>
        <p:spPr/>
        <p:txBody>
          <a:bodyPr/>
          <a:lstStyle/>
          <a:p>
            <a:r>
              <a:rPr lang="en-US" dirty="0" err="1"/>
              <a:t>Numpy</a:t>
            </a:r>
            <a:r>
              <a:rPr lang="en-US" dirty="0"/>
              <a:t>, </a:t>
            </a:r>
            <a:r>
              <a:rPr lang="en-US" dirty="0" err="1"/>
              <a:t>Scipy</a:t>
            </a:r>
            <a:r>
              <a:rPr lang="en-US" dirty="0"/>
              <a:t>, and </a:t>
            </a:r>
            <a:r>
              <a:rPr lang="en-US" dirty="0" err="1"/>
              <a:t>Matplotlib</a:t>
            </a:r>
            <a:r>
              <a:rPr lang="en-US" dirty="0"/>
              <a:t> provide MATLAB-like functionality in python.</a:t>
            </a:r>
          </a:p>
          <a:p>
            <a:r>
              <a:rPr lang="en-US" dirty="0" err="1"/>
              <a:t>Numpy</a:t>
            </a:r>
            <a:r>
              <a:rPr lang="en-US" dirty="0"/>
              <a:t> Features:</a:t>
            </a:r>
          </a:p>
          <a:p>
            <a:pPr lvl="1"/>
            <a:r>
              <a:rPr lang="en-US" dirty="0"/>
              <a:t>Typed </a:t>
            </a:r>
            <a:r>
              <a:rPr lang="en-US" dirty="0" err="1"/>
              <a:t>multidimentional</a:t>
            </a:r>
            <a:r>
              <a:rPr lang="en-US" dirty="0"/>
              <a:t> arrays (matrices)</a:t>
            </a:r>
          </a:p>
          <a:p>
            <a:pPr lvl="1"/>
            <a:r>
              <a:rPr lang="en-US" dirty="0"/>
              <a:t>Fast numerical computations (matrix math)</a:t>
            </a:r>
          </a:p>
          <a:p>
            <a:pPr lvl="1"/>
            <a:r>
              <a:rPr lang="en-US" dirty="0"/>
              <a:t>High-level math functions </a:t>
            </a:r>
          </a:p>
        </p:txBody>
      </p:sp>
      <p:sp>
        <p:nvSpPr>
          <p:cNvPr id="4" name="Slide Number Placeholder 3">
            <a:extLst>
              <a:ext uri="{FF2B5EF4-FFF2-40B4-BE49-F238E27FC236}">
                <a16:creationId xmlns:a16="http://schemas.microsoft.com/office/drawing/2014/main" id="{3DD26DDD-477A-4C46-88AF-4FBF2F9F081F}"/>
              </a:ext>
            </a:extLst>
          </p:cNvPr>
          <p:cNvSpPr>
            <a:spLocks noGrp="1"/>
          </p:cNvSpPr>
          <p:nvPr>
            <p:ph type="sldNum" sz="quarter" idx="12"/>
          </p:nvPr>
        </p:nvSpPr>
        <p:spPr/>
        <p:txBody>
          <a:bodyPr>
            <a:normAutofit/>
          </a:bodyPr>
          <a:lstStyle/>
          <a:p>
            <a:fld id="{4FAB73BC-B049-4115-A692-8D63A059BFB8}" type="slidenum">
              <a:rPr lang="en-US" smtClean="0"/>
              <a:t>5</a:t>
            </a:fld>
            <a:endParaRPr lang="en-US" dirty="0"/>
          </a:p>
        </p:txBody>
      </p:sp>
    </p:spTree>
    <p:extLst>
      <p:ext uri="{BB962C8B-B14F-4D97-AF65-F5344CB8AC3E}">
        <p14:creationId xmlns:p14="http://schemas.microsoft.com/office/powerpoint/2010/main" val="9016028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6" y="207288"/>
            <a:ext cx="2972219" cy="396429"/>
          </a:xfrm>
          <a:prstGeom prst="rect">
            <a:avLst/>
          </a:prstGeom>
        </p:spPr>
        <p:txBody>
          <a:bodyPr vert="horz" wrap="square" lIns="0" tIns="30200" rIns="0" bIns="0" rtlCol="0" anchor="ctr">
            <a:spAutoFit/>
          </a:bodyPr>
          <a:lstStyle/>
          <a:p>
            <a:pPr marL="25168">
              <a:lnSpc>
                <a:spcPct val="100000"/>
              </a:lnSpc>
              <a:spcBef>
                <a:spcPts val="238"/>
              </a:spcBef>
            </a:pPr>
            <a:r>
              <a:rPr sz="2378" spc="-69" dirty="0">
                <a:solidFill>
                  <a:schemeClr val="accent1"/>
                </a:solidFill>
                <a:latin typeface="Lucida Sans Unicode"/>
                <a:cs typeface="Lucida Sans Unicode"/>
              </a:rPr>
              <a:t>Matrix</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multipli</a:t>
            </a:r>
            <a:r>
              <a:rPr sz="2378" spc="-69" dirty="0">
                <a:solidFill>
                  <a:schemeClr val="accent1"/>
                </a:solidFill>
                <a:latin typeface="Lucida Sans Unicode"/>
                <a:cs typeface="Lucida Sans Unicode"/>
              </a:rPr>
              <a:t>c</a:t>
            </a:r>
            <a:r>
              <a:rPr sz="2378" spc="-30" dirty="0">
                <a:solidFill>
                  <a:schemeClr val="accent1"/>
                </a:solidFill>
                <a:latin typeface="Lucida Sans Unicode"/>
                <a:cs typeface="Lucida Sans Unicode"/>
              </a:rPr>
              <a:t>ation</a:t>
            </a:r>
            <a:endParaRPr sz="2378" dirty="0">
              <a:solidFill>
                <a:schemeClr val="accent1"/>
              </a:solidFill>
              <a:latin typeface="Lucida Sans Unicode"/>
              <a:cs typeface="Lucida Sans Unicode"/>
            </a:endParaRPr>
          </a:p>
        </p:txBody>
      </p:sp>
      <p:grpSp>
        <p:nvGrpSpPr>
          <p:cNvPr id="3" name="object 3"/>
          <p:cNvGrpSpPr/>
          <p:nvPr/>
        </p:nvGrpSpPr>
        <p:grpSpPr>
          <a:xfrm>
            <a:off x="2483798" y="5115085"/>
            <a:ext cx="1084697" cy="874552"/>
            <a:chOff x="482226" y="2581223"/>
            <a:chExt cx="547370" cy="441325"/>
          </a:xfrm>
        </p:grpSpPr>
        <p:sp>
          <p:nvSpPr>
            <p:cNvPr id="4" name="object 4"/>
            <p:cNvSpPr/>
            <p:nvPr/>
          </p:nvSpPr>
          <p:spPr>
            <a:xfrm>
              <a:off x="488576" y="2587573"/>
              <a:ext cx="458470" cy="428625"/>
            </a:xfrm>
            <a:custGeom>
              <a:avLst/>
              <a:gdLst/>
              <a:ahLst/>
              <a:cxnLst/>
              <a:rect l="l" t="t" r="r" b="b"/>
              <a:pathLst>
                <a:path w="458469"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 w="458469" h="428625">
                  <a:moveTo>
                    <a:pt x="426661" y="0"/>
                  </a:moveTo>
                  <a:lnTo>
                    <a:pt x="439180" y="53634"/>
                  </a:lnTo>
                  <a:lnTo>
                    <a:pt x="448570" y="102727"/>
                  </a:lnTo>
                  <a:lnTo>
                    <a:pt x="454829" y="148576"/>
                  </a:lnTo>
                  <a:lnTo>
                    <a:pt x="457959" y="192479"/>
                  </a:lnTo>
                  <a:lnTo>
                    <a:pt x="457959" y="235734"/>
                  </a:lnTo>
                  <a:lnTo>
                    <a:pt x="454829" y="279637"/>
                  </a:lnTo>
                  <a:lnTo>
                    <a:pt x="448570" y="325486"/>
                  </a:lnTo>
                  <a:lnTo>
                    <a:pt x="439180" y="374579"/>
                  </a:lnTo>
                  <a:lnTo>
                    <a:pt x="426661" y="428213"/>
                  </a:lnTo>
                </a:path>
              </a:pathLst>
            </a:custGeom>
            <a:ln w="12675">
              <a:solidFill>
                <a:srgbClr val="000000"/>
              </a:solidFill>
            </a:ln>
          </p:spPr>
          <p:txBody>
            <a:bodyPr wrap="square" lIns="0" tIns="0" rIns="0" bIns="0" rtlCol="0"/>
            <a:lstStyle/>
            <a:p>
              <a:endParaRPr sz="3567"/>
            </a:p>
          </p:txBody>
        </p:sp>
        <p:sp>
          <p:nvSpPr>
            <p:cNvPr id="5" name="object 5"/>
            <p:cNvSpPr/>
            <p:nvPr/>
          </p:nvSpPr>
          <p:spPr>
            <a:xfrm>
              <a:off x="991938" y="2587573"/>
              <a:ext cx="31750" cy="42862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grpSp>
      <p:sp>
        <p:nvSpPr>
          <p:cNvPr id="6" name="object 6"/>
          <p:cNvSpPr/>
          <p:nvPr/>
        </p:nvSpPr>
        <p:spPr>
          <a:xfrm>
            <a:off x="4335049" y="5127669"/>
            <a:ext cx="62917" cy="84938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sp>
        <p:nvSpPr>
          <p:cNvPr id="7" name="object 7"/>
          <p:cNvSpPr txBox="1"/>
          <p:nvPr/>
        </p:nvSpPr>
        <p:spPr>
          <a:xfrm>
            <a:off x="2616969" y="5069543"/>
            <a:ext cx="3397541" cy="894905"/>
          </a:xfrm>
          <a:prstGeom prst="rect">
            <a:avLst/>
          </a:prstGeom>
        </p:spPr>
        <p:txBody>
          <a:bodyPr vert="horz" wrap="square" lIns="0" tIns="22650" rIns="0" bIns="0" rtlCol="0">
            <a:spAutoFit/>
          </a:bodyPr>
          <a:lstStyle/>
          <a:p>
            <a:pPr marL="25168">
              <a:lnSpc>
                <a:spcPts val="3428"/>
              </a:lnSpc>
              <a:spcBef>
                <a:spcPts val="178"/>
              </a:spcBef>
              <a:tabLst>
                <a:tab pos="1021804" algn="l"/>
                <a:tab pos="1901411" algn="l"/>
                <a:tab pos="2516759" algn="l"/>
                <a:tab pos="3119523" algn="l"/>
              </a:tabLst>
            </a:pPr>
            <a:r>
              <a:rPr sz="2973" spc="79" dirty="0">
                <a:latin typeface="Trebuchet MS"/>
                <a:cs typeface="Trebuchet MS"/>
              </a:rPr>
              <a:t>0</a:t>
            </a:r>
            <a:r>
              <a:rPr sz="2973" spc="941" dirty="0">
                <a:latin typeface="Trebuchet MS"/>
                <a:cs typeface="Trebuchet MS"/>
              </a:rPr>
              <a:t> </a:t>
            </a:r>
            <a:r>
              <a:rPr sz="2973" spc="-297" dirty="0">
                <a:latin typeface="Trebuchet MS"/>
                <a:cs typeface="Trebuchet MS"/>
              </a:rPr>
              <a:t>1	</a:t>
            </a:r>
            <a:r>
              <a:rPr sz="2973" dirty="0">
                <a:latin typeface="Trebuchet MS"/>
                <a:cs typeface="Trebuchet MS"/>
              </a:rPr>
              <a:t>4</a:t>
            </a:r>
            <a:r>
              <a:rPr sz="2973" spc="882" dirty="0">
                <a:latin typeface="Trebuchet MS"/>
                <a:cs typeface="Trebuchet MS"/>
              </a:rPr>
              <a:t> </a:t>
            </a:r>
            <a:r>
              <a:rPr sz="2973" spc="-89" dirty="0">
                <a:latin typeface="Trebuchet MS"/>
                <a:cs typeface="Trebuchet MS"/>
              </a:rPr>
              <a:t>5	</a:t>
            </a:r>
            <a:r>
              <a:rPr sz="2973" u="dbl" spc="-99" dirty="0">
                <a:uFill>
                  <a:solidFill>
                    <a:srgbClr val="000000"/>
                  </a:solidFill>
                </a:uFill>
                <a:latin typeface="Times New Roman"/>
                <a:cs typeface="Times New Roman"/>
              </a:rPr>
              <a:t> </a:t>
            </a:r>
            <a:r>
              <a:rPr sz="2973" u="dbl" spc="-89" dirty="0">
                <a:uFill>
                  <a:solidFill>
                    <a:srgbClr val="000000"/>
                  </a:solidFill>
                </a:uFill>
                <a:latin typeface="Times New Roman"/>
                <a:cs typeface="Times New Roman"/>
              </a:rPr>
              <a:t>  </a:t>
            </a:r>
            <a:r>
              <a:rPr sz="2973" u="dbl" spc="-347" dirty="0">
                <a:uFill>
                  <a:solidFill>
                    <a:srgbClr val="000000"/>
                  </a:solidFill>
                </a:uFill>
                <a:latin typeface="Times New Roman"/>
                <a:cs typeface="Times New Roman"/>
              </a:rPr>
              <a:t> </a:t>
            </a:r>
            <a:r>
              <a:rPr sz="2973" dirty="0">
                <a:latin typeface="Times New Roman"/>
                <a:cs typeface="Times New Roman"/>
              </a:rPr>
              <a:t>	</a:t>
            </a:r>
            <a:r>
              <a:rPr sz="2973" spc="10" dirty="0">
                <a:latin typeface="Trebuchet MS"/>
                <a:cs typeface="Trebuchet MS"/>
              </a:rPr>
              <a:t>6	</a:t>
            </a:r>
            <a:r>
              <a:rPr sz="2973" spc="-258" dirty="0">
                <a:latin typeface="Trebuchet MS"/>
                <a:cs typeface="Trebuchet MS"/>
              </a:rPr>
              <a:t>7</a:t>
            </a:r>
            <a:endParaRPr sz="2973">
              <a:latin typeface="Trebuchet MS"/>
              <a:cs typeface="Trebuchet MS"/>
            </a:endParaRPr>
          </a:p>
          <a:p>
            <a:pPr marL="36493">
              <a:lnSpc>
                <a:spcPts val="3428"/>
              </a:lnSpc>
              <a:tabLst>
                <a:tab pos="1021804" algn="l"/>
                <a:tab pos="2424897" algn="l"/>
              </a:tabLst>
            </a:pPr>
            <a:r>
              <a:rPr sz="2973" spc="-109" dirty="0">
                <a:latin typeface="Trebuchet MS"/>
                <a:cs typeface="Trebuchet MS"/>
              </a:rPr>
              <a:t>2</a:t>
            </a:r>
            <a:r>
              <a:rPr sz="2973" spc="931" dirty="0">
                <a:latin typeface="Trebuchet MS"/>
                <a:cs typeface="Trebuchet MS"/>
              </a:rPr>
              <a:t> </a:t>
            </a:r>
            <a:r>
              <a:rPr sz="2973" spc="-99" dirty="0">
                <a:latin typeface="Trebuchet MS"/>
                <a:cs typeface="Trebuchet MS"/>
              </a:rPr>
              <a:t>3	</a:t>
            </a:r>
            <a:r>
              <a:rPr sz="2973" spc="10" dirty="0">
                <a:latin typeface="Trebuchet MS"/>
                <a:cs typeface="Trebuchet MS"/>
              </a:rPr>
              <a:t>6 </a:t>
            </a:r>
            <a:r>
              <a:rPr sz="2973" spc="50" dirty="0">
                <a:latin typeface="Trebuchet MS"/>
                <a:cs typeface="Trebuchet MS"/>
              </a:rPr>
              <a:t> </a:t>
            </a:r>
            <a:r>
              <a:rPr sz="2973" spc="-258" dirty="0">
                <a:latin typeface="Trebuchet MS"/>
                <a:cs typeface="Trebuchet MS"/>
              </a:rPr>
              <a:t>7	</a:t>
            </a:r>
            <a:r>
              <a:rPr sz="2973" spc="-50" dirty="0">
                <a:latin typeface="Trebuchet MS"/>
                <a:cs typeface="Trebuchet MS"/>
              </a:rPr>
              <a:t>26</a:t>
            </a:r>
            <a:r>
              <a:rPr sz="2973" spc="713" dirty="0">
                <a:latin typeface="Trebuchet MS"/>
                <a:cs typeface="Trebuchet MS"/>
              </a:rPr>
              <a:t> </a:t>
            </a:r>
            <a:r>
              <a:rPr sz="2973" spc="-238" dirty="0">
                <a:latin typeface="Trebuchet MS"/>
                <a:cs typeface="Trebuchet MS"/>
              </a:rPr>
              <a:t>31</a:t>
            </a:r>
            <a:endParaRPr sz="2973">
              <a:latin typeface="Trebuchet MS"/>
              <a:cs typeface="Trebuchet MS"/>
            </a:endParaRPr>
          </a:p>
        </p:txBody>
      </p:sp>
      <p:sp>
        <p:nvSpPr>
          <p:cNvPr id="8" name="object 8"/>
          <p:cNvSpPr/>
          <p:nvPr/>
        </p:nvSpPr>
        <p:spPr>
          <a:xfrm>
            <a:off x="4896316" y="5127669"/>
            <a:ext cx="62917" cy="84938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grpSp>
        <p:nvGrpSpPr>
          <p:cNvPr id="9" name="object 9"/>
          <p:cNvGrpSpPr/>
          <p:nvPr/>
        </p:nvGrpSpPr>
        <p:grpSpPr>
          <a:xfrm>
            <a:off x="2483798" y="3859130"/>
            <a:ext cx="1084697" cy="874552"/>
            <a:chOff x="482226" y="1947431"/>
            <a:chExt cx="547370" cy="441325"/>
          </a:xfrm>
        </p:grpSpPr>
        <p:sp>
          <p:nvSpPr>
            <p:cNvPr id="10" name="object 10"/>
            <p:cNvSpPr/>
            <p:nvPr/>
          </p:nvSpPr>
          <p:spPr>
            <a:xfrm>
              <a:off x="488576" y="1953781"/>
              <a:ext cx="458470" cy="428625"/>
            </a:xfrm>
            <a:custGeom>
              <a:avLst/>
              <a:gdLst/>
              <a:ahLst/>
              <a:cxnLst/>
              <a:rect l="l" t="t" r="r" b="b"/>
              <a:pathLst>
                <a:path w="458469"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 w="458469" h="428625">
                  <a:moveTo>
                    <a:pt x="426661" y="0"/>
                  </a:moveTo>
                  <a:lnTo>
                    <a:pt x="439180" y="53634"/>
                  </a:lnTo>
                  <a:lnTo>
                    <a:pt x="448570" y="102727"/>
                  </a:lnTo>
                  <a:lnTo>
                    <a:pt x="454829" y="148576"/>
                  </a:lnTo>
                  <a:lnTo>
                    <a:pt x="457959" y="192479"/>
                  </a:lnTo>
                  <a:lnTo>
                    <a:pt x="457959" y="235734"/>
                  </a:lnTo>
                  <a:lnTo>
                    <a:pt x="454829" y="279637"/>
                  </a:lnTo>
                  <a:lnTo>
                    <a:pt x="448570" y="325486"/>
                  </a:lnTo>
                  <a:lnTo>
                    <a:pt x="439180" y="374579"/>
                  </a:lnTo>
                  <a:lnTo>
                    <a:pt x="426661" y="428213"/>
                  </a:lnTo>
                </a:path>
              </a:pathLst>
            </a:custGeom>
            <a:ln w="12675">
              <a:solidFill>
                <a:srgbClr val="000000"/>
              </a:solidFill>
            </a:ln>
          </p:spPr>
          <p:txBody>
            <a:bodyPr wrap="square" lIns="0" tIns="0" rIns="0" bIns="0" rtlCol="0"/>
            <a:lstStyle/>
            <a:p>
              <a:endParaRPr sz="3567"/>
            </a:p>
          </p:txBody>
        </p:sp>
        <p:sp>
          <p:nvSpPr>
            <p:cNvPr id="11" name="object 11"/>
            <p:cNvSpPr/>
            <p:nvPr/>
          </p:nvSpPr>
          <p:spPr>
            <a:xfrm>
              <a:off x="991938" y="1953781"/>
              <a:ext cx="31750" cy="42862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grpSp>
      <p:sp>
        <p:nvSpPr>
          <p:cNvPr id="12" name="object 12"/>
          <p:cNvSpPr/>
          <p:nvPr/>
        </p:nvSpPr>
        <p:spPr>
          <a:xfrm>
            <a:off x="4335049" y="3871714"/>
            <a:ext cx="62917" cy="84938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sp>
        <p:nvSpPr>
          <p:cNvPr id="13" name="object 13"/>
          <p:cNvSpPr/>
          <p:nvPr/>
        </p:nvSpPr>
        <p:spPr>
          <a:xfrm>
            <a:off x="4896316" y="3871714"/>
            <a:ext cx="62917" cy="84938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sp>
        <p:nvSpPr>
          <p:cNvPr id="14" name="object 14"/>
          <p:cNvSpPr/>
          <p:nvPr/>
        </p:nvSpPr>
        <p:spPr>
          <a:xfrm>
            <a:off x="6072109" y="3871714"/>
            <a:ext cx="62917" cy="84938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grpSp>
        <p:nvGrpSpPr>
          <p:cNvPr id="15" name="object 15"/>
          <p:cNvGrpSpPr/>
          <p:nvPr/>
        </p:nvGrpSpPr>
        <p:grpSpPr>
          <a:xfrm>
            <a:off x="2483798" y="2603174"/>
            <a:ext cx="1084697" cy="874552"/>
            <a:chOff x="482226" y="1313638"/>
            <a:chExt cx="547370" cy="441325"/>
          </a:xfrm>
        </p:grpSpPr>
        <p:sp>
          <p:nvSpPr>
            <p:cNvPr id="16" name="object 16"/>
            <p:cNvSpPr/>
            <p:nvPr/>
          </p:nvSpPr>
          <p:spPr>
            <a:xfrm>
              <a:off x="488576" y="1319988"/>
              <a:ext cx="458470" cy="428625"/>
            </a:xfrm>
            <a:custGeom>
              <a:avLst/>
              <a:gdLst/>
              <a:ahLst/>
              <a:cxnLst/>
              <a:rect l="l" t="t" r="r" b="b"/>
              <a:pathLst>
                <a:path w="458469"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 w="458469" h="428625">
                  <a:moveTo>
                    <a:pt x="426661" y="0"/>
                  </a:moveTo>
                  <a:lnTo>
                    <a:pt x="439180" y="53634"/>
                  </a:lnTo>
                  <a:lnTo>
                    <a:pt x="448570" y="102727"/>
                  </a:lnTo>
                  <a:lnTo>
                    <a:pt x="454829" y="148576"/>
                  </a:lnTo>
                  <a:lnTo>
                    <a:pt x="457959" y="192479"/>
                  </a:lnTo>
                  <a:lnTo>
                    <a:pt x="457959" y="235734"/>
                  </a:lnTo>
                  <a:lnTo>
                    <a:pt x="454829" y="279637"/>
                  </a:lnTo>
                  <a:lnTo>
                    <a:pt x="448570" y="325486"/>
                  </a:lnTo>
                  <a:lnTo>
                    <a:pt x="439180" y="374579"/>
                  </a:lnTo>
                  <a:lnTo>
                    <a:pt x="426661" y="428213"/>
                  </a:lnTo>
                </a:path>
              </a:pathLst>
            </a:custGeom>
            <a:ln w="12675">
              <a:solidFill>
                <a:srgbClr val="000000"/>
              </a:solidFill>
            </a:ln>
          </p:spPr>
          <p:txBody>
            <a:bodyPr wrap="square" lIns="0" tIns="0" rIns="0" bIns="0" rtlCol="0"/>
            <a:lstStyle/>
            <a:p>
              <a:endParaRPr sz="3567"/>
            </a:p>
          </p:txBody>
        </p:sp>
        <p:sp>
          <p:nvSpPr>
            <p:cNvPr id="17" name="object 17"/>
            <p:cNvSpPr/>
            <p:nvPr/>
          </p:nvSpPr>
          <p:spPr>
            <a:xfrm>
              <a:off x="991938" y="1319988"/>
              <a:ext cx="31750" cy="42862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grpSp>
      <p:sp>
        <p:nvSpPr>
          <p:cNvPr id="18" name="object 18"/>
          <p:cNvSpPr/>
          <p:nvPr/>
        </p:nvSpPr>
        <p:spPr>
          <a:xfrm>
            <a:off x="4335049" y="2615757"/>
            <a:ext cx="62917" cy="84938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sp>
        <p:nvSpPr>
          <p:cNvPr id="19" name="object 19"/>
          <p:cNvSpPr/>
          <p:nvPr/>
        </p:nvSpPr>
        <p:spPr>
          <a:xfrm>
            <a:off x="4896316" y="2615757"/>
            <a:ext cx="62917" cy="84938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sp>
        <p:nvSpPr>
          <p:cNvPr id="20" name="object 20"/>
          <p:cNvSpPr/>
          <p:nvPr/>
        </p:nvSpPr>
        <p:spPr>
          <a:xfrm>
            <a:off x="6072109" y="2615757"/>
            <a:ext cx="62917" cy="84938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grpSp>
        <p:nvGrpSpPr>
          <p:cNvPr id="21" name="object 21"/>
          <p:cNvGrpSpPr/>
          <p:nvPr/>
        </p:nvGrpSpPr>
        <p:grpSpPr>
          <a:xfrm>
            <a:off x="2483798" y="1347219"/>
            <a:ext cx="1084697" cy="874552"/>
            <a:chOff x="482226" y="679846"/>
            <a:chExt cx="547370" cy="441325"/>
          </a:xfrm>
        </p:grpSpPr>
        <p:sp>
          <p:nvSpPr>
            <p:cNvPr id="22" name="object 22"/>
            <p:cNvSpPr/>
            <p:nvPr/>
          </p:nvSpPr>
          <p:spPr>
            <a:xfrm>
              <a:off x="488576" y="686196"/>
              <a:ext cx="458470" cy="428625"/>
            </a:xfrm>
            <a:custGeom>
              <a:avLst/>
              <a:gdLst/>
              <a:ahLst/>
              <a:cxnLst/>
              <a:rect l="l" t="t" r="r" b="b"/>
              <a:pathLst>
                <a:path w="458469"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 w="458469" h="428625">
                  <a:moveTo>
                    <a:pt x="426661" y="0"/>
                  </a:moveTo>
                  <a:lnTo>
                    <a:pt x="439180" y="53634"/>
                  </a:lnTo>
                  <a:lnTo>
                    <a:pt x="448570" y="102727"/>
                  </a:lnTo>
                  <a:lnTo>
                    <a:pt x="454829" y="148576"/>
                  </a:lnTo>
                  <a:lnTo>
                    <a:pt x="457959" y="192479"/>
                  </a:lnTo>
                  <a:lnTo>
                    <a:pt x="457959" y="235734"/>
                  </a:lnTo>
                  <a:lnTo>
                    <a:pt x="454829" y="279637"/>
                  </a:lnTo>
                  <a:lnTo>
                    <a:pt x="448570" y="325486"/>
                  </a:lnTo>
                  <a:lnTo>
                    <a:pt x="439180" y="374579"/>
                  </a:lnTo>
                  <a:lnTo>
                    <a:pt x="426661" y="428213"/>
                  </a:lnTo>
                </a:path>
              </a:pathLst>
            </a:custGeom>
            <a:ln w="12675">
              <a:solidFill>
                <a:srgbClr val="000000"/>
              </a:solidFill>
            </a:ln>
          </p:spPr>
          <p:txBody>
            <a:bodyPr wrap="square" lIns="0" tIns="0" rIns="0" bIns="0" rtlCol="0"/>
            <a:lstStyle/>
            <a:p>
              <a:endParaRPr sz="3567"/>
            </a:p>
          </p:txBody>
        </p:sp>
        <p:sp>
          <p:nvSpPr>
            <p:cNvPr id="23" name="object 23"/>
            <p:cNvSpPr/>
            <p:nvPr/>
          </p:nvSpPr>
          <p:spPr>
            <a:xfrm>
              <a:off x="991938" y="686196"/>
              <a:ext cx="31750" cy="42862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grpSp>
      <p:sp>
        <p:nvSpPr>
          <p:cNvPr id="24" name="object 24"/>
          <p:cNvSpPr/>
          <p:nvPr/>
        </p:nvSpPr>
        <p:spPr>
          <a:xfrm>
            <a:off x="4335049" y="1359802"/>
            <a:ext cx="62917" cy="84938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sp>
        <p:nvSpPr>
          <p:cNvPr id="25" name="object 25"/>
          <p:cNvSpPr txBox="1"/>
          <p:nvPr/>
        </p:nvSpPr>
        <p:spPr>
          <a:xfrm>
            <a:off x="2616969" y="1301673"/>
            <a:ext cx="3397541" cy="3408413"/>
          </a:xfrm>
          <a:prstGeom prst="rect">
            <a:avLst/>
          </a:prstGeom>
        </p:spPr>
        <p:txBody>
          <a:bodyPr vert="horz" wrap="square" lIns="0" tIns="22650" rIns="0" bIns="0" rtlCol="0">
            <a:spAutoFit/>
          </a:bodyPr>
          <a:lstStyle/>
          <a:p>
            <a:pPr marL="25168">
              <a:lnSpc>
                <a:spcPts val="3428"/>
              </a:lnSpc>
              <a:spcBef>
                <a:spcPts val="178"/>
              </a:spcBef>
              <a:tabLst>
                <a:tab pos="1021804" algn="l"/>
                <a:tab pos="1901411" algn="l"/>
                <a:tab pos="2516759" algn="l"/>
                <a:tab pos="3119523" algn="l"/>
              </a:tabLst>
            </a:pPr>
            <a:r>
              <a:rPr sz="2973" spc="79" dirty="0">
                <a:latin typeface="Trebuchet MS"/>
                <a:cs typeface="Trebuchet MS"/>
              </a:rPr>
              <a:t>0</a:t>
            </a:r>
            <a:r>
              <a:rPr sz="2973" spc="941" dirty="0">
                <a:latin typeface="Trebuchet MS"/>
                <a:cs typeface="Trebuchet MS"/>
              </a:rPr>
              <a:t> </a:t>
            </a:r>
            <a:r>
              <a:rPr sz="2973" spc="-297" dirty="0">
                <a:latin typeface="Trebuchet MS"/>
                <a:cs typeface="Trebuchet MS"/>
              </a:rPr>
              <a:t>1	</a:t>
            </a:r>
            <a:r>
              <a:rPr sz="2973" dirty="0">
                <a:latin typeface="Trebuchet MS"/>
                <a:cs typeface="Trebuchet MS"/>
              </a:rPr>
              <a:t>4</a:t>
            </a:r>
            <a:r>
              <a:rPr sz="2973" spc="882" dirty="0">
                <a:latin typeface="Trebuchet MS"/>
                <a:cs typeface="Trebuchet MS"/>
              </a:rPr>
              <a:t> </a:t>
            </a:r>
            <a:r>
              <a:rPr sz="2973" spc="-89" dirty="0">
                <a:latin typeface="Trebuchet MS"/>
                <a:cs typeface="Trebuchet MS"/>
              </a:rPr>
              <a:t>5	</a:t>
            </a:r>
            <a:r>
              <a:rPr sz="2973" u="dbl" spc="-99" dirty="0">
                <a:uFill>
                  <a:solidFill>
                    <a:srgbClr val="000000"/>
                  </a:solidFill>
                </a:uFill>
                <a:latin typeface="Times New Roman"/>
                <a:cs typeface="Times New Roman"/>
              </a:rPr>
              <a:t> </a:t>
            </a:r>
            <a:r>
              <a:rPr sz="2973" u="dbl" spc="-89" dirty="0">
                <a:uFill>
                  <a:solidFill>
                    <a:srgbClr val="000000"/>
                  </a:solidFill>
                </a:uFill>
                <a:latin typeface="Times New Roman"/>
                <a:cs typeface="Times New Roman"/>
              </a:rPr>
              <a:t>  </a:t>
            </a:r>
            <a:r>
              <a:rPr sz="2973" u="dbl" spc="-347" dirty="0">
                <a:uFill>
                  <a:solidFill>
                    <a:srgbClr val="000000"/>
                  </a:solidFill>
                </a:uFill>
                <a:latin typeface="Times New Roman"/>
                <a:cs typeface="Times New Roman"/>
              </a:rPr>
              <a:t> </a:t>
            </a:r>
            <a:r>
              <a:rPr sz="2973" dirty="0">
                <a:latin typeface="Times New Roman"/>
                <a:cs typeface="Times New Roman"/>
              </a:rPr>
              <a:t>	</a:t>
            </a:r>
            <a:r>
              <a:rPr sz="2973" spc="10" dirty="0">
                <a:latin typeface="Trebuchet MS"/>
                <a:cs typeface="Trebuchet MS"/>
              </a:rPr>
              <a:t>6	</a:t>
            </a:r>
            <a:r>
              <a:rPr sz="2973" spc="-258" dirty="0">
                <a:latin typeface="Trebuchet MS"/>
                <a:cs typeface="Trebuchet MS"/>
              </a:rPr>
              <a:t>7</a:t>
            </a:r>
            <a:endParaRPr sz="2973" dirty="0">
              <a:latin typeface="Trebuchet MS"/>
              <a:cs typeface="Trebuchet MS"/>
            </a:endParaRPr>
          </a:p>
          <a:p>
            <a:pPr marL="36493">
              <a:lnSpc>
                <a:spcPts val="3428"/>
              </a:lnSpc>
              <a:tabLst>
                <a:tab pos="1021804" algn="l"/>
                <a:tab pos="2424897" algn="l"/>
              </a:tabLst>
            </a:pPr>
            <a:r>
              <a:rPr sz="2973" spc="-109" dirty="0">
                <a:latin typeface="Trebuchet MS"/>
                <a:cs typeface="Trebuchet MS"/>
              </a:rPr>
              <a:t>2</a:t>
            </a:r>
            <a:r>
              <a:rPr sz="2973" spc="931" dirty="0">
                <a:latin typeface="Trebuchet MS"/>
                <a:cs typeface="Trebuchet MS"/>
              </a:rPr>
              <a:t> </a:t>
            </a:r>
            <a:r>
              <a:rPr sz="2973" spc="-99" dirty="0">
                <a:latin typeface="Trebuchet MS"/>
                <a:cs typeface="Trebuchet MS"/>
              </a:rPr>
              <a:t>3	</a:t>
            </a:r>
            <a:r>
              <a:rPr sz="2973" spc="10" dirty="0">
                <a:latin typeface="Trebuchet MS"/>
                <a:cs typeface="Trebuchet MS"/>
              </a:rPr>
              <a:t>6 </a:t>
            </a:r>
            <a:r>
              <a:rPr sz="2973" spc="50" dirty="0">
                <a:latin typeface="Trebuchet MS"/>
                <a:cs typeface="Trebuchet MS"/>
              </a:rPr>
              <a:t> </a:t>
            </a:r>
            <a:r>
              <a:rPr sz="2973" spc="-258" dirty="0">
                <a:latin typeface="Trebuchet MS"/>
                <a:cs typeface="Trebuchet MS"/>
              </a:rPr>
              <a:t>7	</a:t>
            </a:r>
            <a:r>
              <a:rPr sz="2973" spc="-50" dirty="0">
                <a:latin typeface="Trebuchet MS"/>
                <a:cs typeface="Trebuchet MS"/>
              </a:rPr>
              <a:t>26</a:t>
            </a:r>
            <a:r>
              <a:rPr sz="2973" spc="713" dirty="0">
                <a:latin typeface="Trebuchet MS"/>
                <a:cs typeface="Trebuchet MS"/>
              </a:rPr>
              <a:t> </a:t>
            </a:r>
            <a:r>
              <a:rPr sz="2973" spc="-238" dirty="0">
                <a:latin typeface="Trebuchet MS"/>
                <a:cs typeface="Trebuchet MS"/>
              </a:rPr>
              <a:t>31</a:t>
            </a:r>
            <a:endParaRPr sz="2973" dirty="0">
              <a:latin typeface="Trebuchet MS"/>
              <a:cs typeface="Trebuchet MS"/>
            </a:endParaRPr>
          </a:p>
          <a:p>
            <a:pPr marL="25168">
              <a:lnSpc>
                <a:spcPts val="3428"/>
              </a:lnSpc>
              <a:spcBef>
                <a:spcPts val="3022"/>
              </a:spcBef>
              <a:tabLst>
                <a:tab pos="1021804" algn="l"/>
                <a:tab pos="1901411" algn="l"/>
                <a:tab pos="2516759" algn="l"/>
                <a:tab pos="3119523" algn="l"/>
              </a:tabLst>
            </a:pPr>
            <a:r>
              <a:rPr sz="2973" spc="79" dirty="0">
                <a:latin typeface="Trebuchet MS"/>
                <a:cs typeface="Trebuchet MS"/>
              </a:rPr>
              <a:t>0</a:t>
            </a:r>
            <a:r>
              <a:rPr sz="2973" spc="941" dirty="0">
                <a:latin typeface="Trebuchet MS"/>
                <a:cs typeface="Trebuchet MS"/>
              </a:rPr>
              <a:t> </a:t>
            </a:r>
            <a:r>
              <a:rPr sz="2973" spc="-297" dirty="0">
                <a:latin typeface="Trebuchet MS"/>
                <a:cs typeface="Trebuchet MS"/>
              </a:rPr>
              <a:t>1	</a:t>
            </a:r>
            <a:r>
              <a:rPr sz="2973" dirty="0">
                <a:latin typeface="Trebuchet MS"/>
                <a:cs typeface="Trebuchet MS"/>
              </a:rPr>
              <a:t>4</a:t>
            </a:r>
            <a:r>
              <a:rPr sz="2973" spc="882" dirty="0">
                <a:latin typeface="Trebuchet MS"/>
                <a:cs typeface="Trebuchet MS"/>
              </a:rPr>
              <a:t> </a:t>
            </a:r>
            <a:r>
              <a:rPr sz="2973" spc="-89" dirty="0">
                <a:latin typeface="Trebuchet MS"/>
                <a:cs typeface="Trebuchet MS"/>
              </a:rPr>
              <a:t>5	</a:t>
            </a:r>
            <a:r>
              <a:rPr sz="2973" u="dbl" spc="-99" dirty="0">
                <a:uFill>
                  <a:solidFill>
                    <a:srgbClr val="000000"/>
                  </a:solidFill>
                </a:uFill>
                <a:latin typeface="Times New Roman"/>
                <a:cs typeface="Times New Roman"/>
              </a:rPr>
              <a:t> </a:t>
            </a:r>
            <a:r>
              <a:rPr sz="2973" u="dbl" spc="-89" dirty="0">
                <a:uFill>
                  <a:solidFill>
                    <a:srgbClr val="000000"/>
                  </a:solidFill>
                </a:uFill>
                <a:latin typeface="Times New Roman"/>
                <a:cs typeface="Times New Roman"/>
              </a:rPr>
              <a:t>  </a:t>
            </a:r>
            <a:r>
              <a:rPr sz="2973" u="dbl" spc="-347" dirty="0">
                <a:uFill>
                  <a:solidFill>
                    <a:srgbClr val="000000"/>
                  </a:solidFill>
                </a:uFill>
                <a:latin typeface="Times New Roman"/>
                <a:cs typeface="Times New Roman"/>
              </a:rPr>
              <a:t> </a:t>
            </a:r>
            <a:r>
              <a:rPr sz="2973" dirty="0">
                <a:latin typeface="Times New Roman"/>
                <a:cs typeface="Times New Roman"/>
              </a:rPr>
              <a:t>	</a:t>
            </a:r>
            <a:r>
              <a:rPr sz="2973" spc="10" dirty="0">
                <a:latin typeface="Trebuchet MS"/>
                <a:cs typeface="Trebuchet MS"/>
              </a:rPr>
              <a:t>6	</a:t>
            </a:r>
            <a:r>
              <a:rPr sz="2973" spc="-258" dirty="0">
                <a:latin typeface="Trebuchet MS"/>
                <a:cs typeface="Trebuchet MS"/>
              </a:rPr>
              <a:t>7</a:t>
            </a:r>
            <a:endParaRPr sz="2973" dirty="0">
              <a:latin typeface="Trebuchet MS"/>
              <a:cs typeface="Trebuchet MS"/>
            </a:endParaRPr>
          </a:p>
          <a:p>
            <a:pPr marL="36493">
              <a:lnSpc>
                <a:spcPts val="3428"/>
              </a:lnSpc>
              <a:tabLst>
                <a:tab pos="1021804" algn="l"/>
                <a:tab pos="2424897" algn="l"/>
              </a:tabLst>
            </a:pPr>
            <a:r>
              <a:rPr sz="2973" spc="-109" dirty="0">
                <a:latin typeface="Trebuchet MS"/>
                <a:cs typeface="Trebuchet MS"/>
              </a:rPr>
              <a:t>2</a:t>
            </a:r>
            <a:r>
              <a:rPr sz="2973" spc="931" dirty="0">
                <a:latin typeface="Trebuchet MS"/>
                <a:cs typeface="Trebuchet MS"/>
              </a:rPr>
              <a:t> </a:t>
            </a:r>
            <a:r>
              <a:rPr sz="2973" spc="-99" dirty="0">
                <a:latin typeface="Trebuchet MS"/>
                <a:cs typeface="Trebuchet MS"/>
              </a:rPr>
              <a:t>3	</a:t>
            </a:r>
            <a:r>
              <a:rPr sz="2973" spc="10" dirty="0">
                <a:latin typeface="Trebuchet MS"/>
                <a:cs typeface="Trebuchet MS"/>
              </a:rPr>
              <a:t>6 </a:t>
            </a:r>
            <a:r>
              <a:rPr sz="2973" spc="50" dirty="0">
                <a:latin typeface="Trebuchet MS"/>
                <a:cs typeface="Trebuchet MS"/>
              </a:rPr>
              <a:t> </a:t>
            </a:r>
            <a:r>
              <a:rPr sz="2973" spc="-258" dirty="0">
                <a:latin typeface="Trebuchet MS"/>
                <a:cs typeface="Trebuchet MS"/>
              </a:rPr>
              <a:t>7	</a:t>
            </a:r>
            <a:r>
              <a:rPr sz="2973" spc="-50" dirty="0">
                <a:latin typeface="Trebuchet MS"/>
                <a:cs typeface="Trebuchet MS"/>
              </a:rPr>
              <a:t>26</a:t>
            </a:r>
            <a:r>
              <a:rPr sz="2973" spc="713" dirty="0">
                <a:latin typeface="Trebuchet MS"/>
                <a:cs typeface="Trebuchet MS"/>
              </a:rPr>
              <a:t> </a:t>
            </a:r>
            <a:r>
              <a:rPr sz="2973" spc="-238" dirty="0">
                <a:latin typeface="Trebuchet MS"/>
                <a:cs typeface="Trebuchet MS"/>
              </a:rPr>
              <a:t>31</a:t>
            </a:r>
            <a:endParaRPr sz="2973" dirty="0">
              <a:latin typeface="Trebuchet MS"/>
              <a:cs typeface="Trebuchet MS"/>
            </a:endParaRPr>
          </a:p>
          <a:p>
            <a:pPr marL="25168">
              <a:lnSpc>
                <a:spcPts val="3428"/>
              </a:lnSpc>
              <a:spcBef>
                <a:spcPts val="3032"/>
              </a:spcBef>
              <a:tabLst>
                <a:tab pos="1021804" algn="l"/>
                <a:tab pos="1901411" algn="l"/>
                <a:tab pos="2516759" algn="l"/>
                <a:tab pos="3119523" algn="l"/>
              </a:tabLst>
            </a:pPr>
            <a:r>
              <a:rPr sz="2973" spc="79" dirty="0">
                <a:latin typeface="Trebuchet MS"/>
                <a:cs typeface="Trebuchet MS"/>
              </a:rPr>
              <a:t>0</a:t>
            </a:r>
            <a:r>
              <a:rPr sz="2973" spc="941" dirty="0">
                <a:latin typeface="Trebuchet MS"/>
                <a:cs typeface="Trebuchet MS"/>
              </a:rPr>
              <a:t> </a:t>
            </a:r>
            <a:r>
              <a:rPr sz="2973" spc="-297" dirty="0">
                <a:latin typeface="Trebuchet MS"/>
                <a:cs typeface="Trebuchet MS"/>
              </a:rPr>
              <a:t>1	</a:t>
            </a:r>
            <a:r>
              <a:rPr sz="2973" dirty="0">
                <a:latin typeface="Trebuchet MS"/>
                <a:cs typeface="Trebuchet MS"/>
              </a:rPr>
              <a:t>4</a:t>
            </a:r>
            <a:r>
              <a:rPr sz="2973" spc="882" dirty="0">
                <a:latin typeface="Trebuchet MS"/>
                <a:cs typeface="Trebuchet MS"/>
              </a:rPr>
              <a:t> </a:t>
            </a:r>
            <a:r>
              <a:rPr sz="2973" spc="-89" dirty="0">
                <a:latin typeface="Trebuchet MS"/>
                <a:cs typeface="Trebuchet MS"/>
              </a:rPr>
              <a:t>5	</a:t>
            </a:r>
            <a:r>
              <a:rPr sz="2973" u="dbl" spc="-99" dirty="0">
                <a:uFill>
                  <a:solidFill>
                    <a:srgbClr val="000000"/>
                  </a:solidFill>
                </a:uFill>
                <a:latin typeface="Times New Roman"/>
                <a:cs typeface="Times New Roman"/>
              </a:rPr>
              <a:t> </a:t>
            </a:r>
            <a:r>
              <a:rPr sz="2973" u="dbl" spc="-89" dirty="0">
                <a:uFill>
                  <a:solidFill>
                    <a:srgbClr val="000000"/>
                  </a:solidFill>
                </a:uFill>
                <a:latin typeface="Times New Roman"/>
                <a:cs typeface="Times New Roman"/>
              </a:rPr>
              <a:t>  </a:t>
            </a:r>
            <a:r>
              <a:rPr sz="2973" u="dbl" spc="-347" dirty="0">
                <a:uFill>
                  <a:solidFill>
                    <a:srgbClr val="000000"/>
                  </a:solidFill>
                </a:uFill>
                <a:latin typeface="Times New Roman"/>
                <a:cs typeface="Times New Roman"/>
              </a:rPr>
              <a:t> </a:t>
            </a:r>
            <a:r>
              <a:rPr sz="2973" dirty="0">
                <a:latin typeface="Times New Roman"/>
                <a:cs typeface="Times New Roman"/>
              </a:rPr>
              <a:t>	</a:t>
            </a:r>
            <a:r>
              <a:rPr sz="2973" spc="10" dirty="0">
                <a:latin typeface="Trebuchet MS"/>
                <a:cs typeface="Trebuchet MS"/>
              </a:rPr>
              <a:t>6	</a:t>
            </a:r>
            <a:r>
              <a:rPr sz="2973" spc="-258" dirty="0">
                <a:latin typeface="Trebuchet MS"/>
                <a:cs typeface="Trebuchet MS"/>
              </a:rPr>
              <a:t>7</a:t>
            </a:r>
            <a:endParaRPr sz="2973" dirty="0">
              <a:latin typeface="Trebuchet MS"/>
              <a:cs typeface="Trebuchet MS"/>
            </a:endParaRPr>
          </a:p>
          <a:p>
            <a:pPr marL="36493">
              <a:lnSpc>
                <a:spcPts val="3428"/>
              </a:lnSpc>
              <a:tabLst>
                <a:tab pos="1021804" algn="l"/>
                <a:tab pos="2424897" algn="l"/>
              </a:tabLst>
            </a:pPr>
            <a:r>
              <a:rPr sz="2973" spc="-109" dirty="0">
                <a:latin typeface="Trebuchet MS"/>
                <a:cs typeface="Trebuchet MS"/>
              </a:rPr>
              <a:t>2</a:t>
            </a:r>
            <a:r>
              <a:rPr sz="2973" spc="931" dirty="0">
                <a:latin typeface="Trebuchet MS"/>
                <a:cs typeface="Trebuchet MS"/>
              </a:rPr>
              <a:t> </a:t>
            </a:r>
            <a:r>
              <a:rPr sz="2973" spc="-99" dirty="0">
                <a:latin typeface="Trebuchet MS"/>
                <a:cs typeface="Trebuchet MS"/>
              </a:rPr>
              <a:t>3	</a:t>
            </a:r>
            <a:r>
              <a:rPr sz="2973" spc="10" dirty="0">
                <a:latin typeface="Trebuchet MS"/>
                <a:cs typeface="Trebuchet MS"/>
              </a:rPr>
              <a:t>6 </a:t>
            </a:r>
            <a:r>
              <a:rPr sz="2973" spc="50" dirty="0">
                <a:latin typeface="Trebuchet MS"/>
                <a:cs typeface="Trebuchet MS"/>
              </a:rPr>
              <a:t> </a:t>
            </a:r>
            <a:r>
              <a:rPr sz="2973" spc="-258" dirty="0">
                <a:latin typeface="Trebuchet MS"/>
                <a:cs typeface="Trebuchet MS"/>
              </a:rPr>
              <a:t>7	</a:t>
            </a:r>
            <a:r>
              <a:rPr sz="2973" spc="-50" dirty="0">
                <a:latin typeface="Trebuchet MS"/>
                <a:cs typeface="Trebuchet MS"/>
              </a:rPr>
              <a:t>26</a:t>
            </a:r>
            <a:r>
              <a:rPr sz="2973" spc="713" dirty="0">
                <a:latin typeface="Trebuchet MS"/>
                <a:cs typeface="Trebuchet MS"/>
              </a:rPr>
              <a:t> </a:t>
            </a:r>
            <a:r>
              <a:rPr sz="2973" spc="-238" dirty="0">
                <a:latin typeface="Trebuchet MS"/>
                <a:cs typeface="Trebuchet MS"/>
              </a:rPr>
              <a:t>31</a:t>
            </a:r>
            <a:endParaRPr sz="2973" dirty="0">
              <a:latin typeface="Trebuchet MS"/>
              <a:cs typeface="Trebuchet MS"/>
            </a:endParaRPr>
          </a:p>
        </p:txBody>
      </p:sp>
      <p:sp>
        <p:nvSpPr>
          <p:cNvPr id="26" name="object 26"/>
          <p:cNvSpPr/>
          <p:nvPr/>
        </p:nvSpPr>
        <p:spPr>
          <a:xfrm>
            <a:off x="6072109" y="1359802"/>
            <a:ext cx="62917" cy="84938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grpSp>
        <p:nvGrpSpPr>
          <p:cNvPr id="27" name="object 27"/>
          <p:cNvGrpSpPr/>
          <p:nvPr/>
        </p:nvGrpSpPr>
        <p:grpSpPr>
          <a:xfrm>
            <a:off x="2578982" y="1491884"/>
            <a:ext cx="753751" cy="135902"/>
            <a:chOff x="530258" y="752849"/>
            <a:chExt cx="380365" cy="68580"/>
          </a:xfrm>
        </p:grpSpPr>
        <p:sp>
          <p:nvSpPr>
            <p:cNvPr id="28" name="object 28"/>
            <p:cNvSpPr/>
            <p:nvPr/>
          </p:nvSpPr>
          <p:spPr>
            <a:xfrm>
              <a:off x="530258" y="787075"/>
              <a:ext cx="314325" cy="0"/>
            </a:xfrm>
            <a:custGeom>
              <a:avLst/>
              <a:gdLst/>
              <a:ahLst/>
              <a:cxnLst/>
              <a:rect l="l" t="t" r="r" b="b"/>
              <a:pathLst>
                <a:path w="314325">
                  <a:moveTo>
                    <a:pt x="0" y="0"/>
                  </a:moveTo>
                  <a:lnTo>
                    <a:pt x="314173" y="0"/>
                  </a:lnTo>
                </a:path>
              </a:pathLst>
            </a:custGeom>
            <a:ln w="12675">
              <a:solidFill>
                <a:srgbClr val="CC3300"/>
              </a:solidFill>
            </a:ln>
          </p:spPr>
          <p:txBody>
            <a:bodyPr wrap="square" lIns="0" tIns="0" rIns="0" bIns="0" rtlCol="0"/>
            <a:lstStyle/>
            <a:p>
              <a:endParaRPr sz="3567"/>
            </a:p>
          </p:txBody>
        </p:sp>
        <p:sp>
          <p:nvSpPr>
            <p:cNvPr id="29" name="object 29"/>
            <p:cNvSpPr/>
            <p:nvPr/>
          </p:nvSpPr>
          <p:spPr>
            <a:xfrm>
              <a:off x="827907" y="752849"/>
              <a:ext cx="83185" cy="68580"/>
            </a:xfrm>
            <a:custGeom>
              <a:avLst/>
              <a:gdLst/>
              <a:ahLst/>
              <a:cxnLst/>
              <a:rect l="l" t="t" r="r" b="b"/>
              <a:pathLst>
                <a:path w="83184" h="68580">
                  <a:moveTo>
                    <a:pt x="0" y="0"/>
                  </a:moveTo>
                  <a:lnTo>
                    <a:pt x="16525" y="34225"/>
                  </a:lnTo>
                  <a:lnTo>
                    <a:pt x="0" y="68450"/>
                  </a:lnTo>
                  <a:lnTo>
                    <a:pt x="82627" y="34225"/>
                  </a:lnTo>
                  <a:lnTo>
                    <a:pt x="0" y="0"/>
                  </a:lnTo>
                  <a:close/>
                </a:path>
              </a:pathLst>
            </a:custGeom>
            <a:solidFill>
              <a:srgbClr val="CC3300">
                <a:alpha val="79998"/>
              </a:srgbClr>
            </a:solidFill>
          </p:spPr>
          <p:txBody>
            <a:bodyPr wrap="square" lIns="0" tIns="0" rIns="0" bIns="0" rtlCol="0"/>
            <a:lstStyle/>
            <a:p>
              <a:endParaRPr sz="3567"/>
            </a:p>
          </p:txBody>
        </p:sp>
      </p:grpSp>
      <p:grpSp>
        <p:nvGrpSpPr>
          <p:cNvPr id="30" name="object 30"/>
          <p:cNvGrpSpPr/>
          <p:nvPr/>
        </p:nvGrpSpPr>
        <p:grpSpPr>
          <a:xfrm>
            <a:off x="3671418" y="1392248"/>
            <a:ext cx="135902" cy="753751"/>
            <a:chOff x="1081534" y="702569"/>
            <a:chExt cx="68580" cy="380365"/>
          </a:xfrm>
        </p:grpSpPr>
        <p:sp>
          <p:nvSpPr>
            <p:cNvPr id="31" name="object 31"/>
            <p:cNvSpPr/>
            <p:nvPr/>
          </p:nvSpPr>
          <p:spPr>
            <a:xfrm>
              <a:off x="1115759" y="702569"/>
              <a:ext cx="0" cy="314325"/>
            </a:xfrm>
            <a:custGeom>
              <a:avLst/>
              <a:gdLst/>
              <a:ahLst/>
              <a:cxnLst/>
              <a:rect l="l" t="t" r="r" b="b"/>
              <a:pathLst>
                <a:path h="314325">
                  <a:moveTo>
                    <a:pt x="0" y="0"/>
                  </a:moveTo>
                  <a:lnTo>
                    <a:pt x="0" y="314173"/>
                  </a:lnTo>
                </a:path>
              </a:pathLst>
            </a:custGeom>
            <a:ln w="12675">
              <a:solidFill>
                <a:srgbClr val="CC3300"/>
              </a:solidFill>
            </a:ln>
          </p:spPr>
          <p:txBody>
            <a:bodyPr wrap="square" lIns="0" tIns="0" rIns="0" bIns="0" rtlCol="0"/>
            <a:lstStyle/>
            <a:p>
              <a:endParaRPr sz="3567"/>
            </a:p>
          </p:txBody>
        </p:sp>
        <p:sp>
          <p:nvSpPr>
            <p:cNvPr id="32" name="object 32"/>
            <p:cNvSpPr/>
            <p:nvPr/>
          </p:nvSpPr>
          <p:spPr>
            <a:xfrm>
              <a:off x="1081534" y="1000217"/>
              <a:ext cx="68580" cy="83185"/>
            </a:xfrm>
            <a:custGeom>
              <a:avLst/>
              <a:gdLst/>
              <a:ahLst/>
              <a:cxnLst/>
              <a:rect l="l" t="t" r="r" b="b"/>
              <a:pathLst>
                <a:path w="68580" h="83184">
                  <a:moveTo>
                    <a:pt x="68450" y="0"/>
                  </a:moveTo>
                  <a:lnTo>
                    <a:pt x="34225" y="16525"/>
                  </a:lnTo>
                  <a:lnTo>
                    <a:pt x="0" y="0"/>
                  </a:lnTo>
                  <a:lnTo>
                    <a:pt x="34225" y="82627"/>
                  </a:lnTo>
                  <a:lnTo>
                    <a:pt x="68450" y="0"/>
                  </a:lnTo>
                  <a:close/>
                </a:path>
              </a:pathLst>
            </a:custGeom>
            <a:solidFill>
              <a:srgbClr val="CC3300">
                <a:alpha val="79998"/>
              </a:srgbClr>
            </a:solidFill>
          </p:spPr>
          <p:txBody>
            <a:bodyPr wrap="square" lIns="0" tIns="0" rIns="0" bIns="0" rtlCol="0"/>
            <a:lstStyle/>
            <a:p>
              <a:endParaRPr sz="3567"/>
            </a:p>
          </p:txBody>
        </p:sp>
      </p:grpSp>
      <p:grpSp>
        <p:nvGrpSpPr>
          <p:cNvPr id="33" name="object 33"/>
          <p:cNvGrpSpPr/>
          <p:nvPr/>
        </p:nvGrpSpPr>
        <p:grpSpPr>
          <a:xfrm>
            <a:off x="4883756" y="1347243"/>
            <a:ext cx="593941" cy="874552"/>
            <a:chOff x="1693316" y="679858"/>
            <a:chExt cx="299720" cy="441325"/>
          </a:xfrm>
        </p:grpSpPr>
        <p:sp>
          <p:nvSpPr>
            <p:cNvPr id="34" name="object 34"/>
            <p:cNvSpPr/>
            <p:nvPr/>
          </p:nvSpPr>
          <p:spPr>
            <a:xfrm>
              <a:off x="1699654" y="686196"/>
              <a:ext cx="31750" cy="428625"/>
            </a:xfrm>
            <a:custGeom>
              <a:avLst/>
              <a:gdLst/>
              <a:ahLst/>
              <a:cxnLst/>
              <a:rect l="l" t="t" r="r" b="b"/>
              <a:pathLst>
                <a:path w="31750" h="428625">
                  <a:moveTo>
                    <a:pt x="31298" y="0"/>
                  </a:moveTo>
                  <a:lnTo>
                    <a:pt x="18779" y="53634"/>
                  </a:lnTo>
                  <a:lnTo>
                    <a:pt x="9389" y="102727"/>
                  </a:lnTo>
                  <a:lnTo>
                    <a:pt x="3129" y="148576"/>
                  </a:lnTo>
                  <a:lnTo>
                    <a:pt x="0" y="192479"/>
                  </a:lnTo>
                  <a:lnTo>
                    <a:pt x="0" y="235734"/>
                  </a:lnTo>
                  <a:lnTo>
                    <a:pt x="3129" y="279637"/>
                  </a:lnTo>
                  <a:lnTo>
                    <a:pt x="9389" y="325486"/>
                  </a:lnTo>
                  <a:lnTo>
                    <a:pt x="18779" y="374579"/>
                  </a:lnTo>
                  <a:lnTo>
                    <a:pt x="31298" y="428213"/>
                  </a:lnTo>
                </a:path>
              </a:pathLst>
            </a:custGeom>
            <a:ln w="12675">
              <a:solidFill>
                <a:srgbClr val="000000"/>
              </a:solidFill>
            </a:ln>
          </p:spPr>
          <p:txBody>
            <a:bodyPr wrap="square" lIns="0" tIns="0" rIns="0" bIns="0" rtlCol="0"/>
            <a:lstStyle/>
            <a:p>
              <a:endParaRPr sz="3567"/>
            </a:p>
          </p:txBody>
        </p:sp>
        <p:sp>
          <p:nvSpPr>
            <p:cNvPr id="35" name="object 35"/>
            <p:cNvSpPr/>
            <p:nvPr/>
          </p:nvSpPr>
          <p:spPr>
            <a:xfrm>
              <a:off x="1753763" y="692006"/>
              <a:ext cx="232410" cy="190500"/>
            </a:xfrm>
            <a:custGeom>
              <a:avLst/>
              <a:gdLst/>
              <a:ahLst/>
              <a:cxnLst/>
              <a:rect l="l" t="t" r="r" b="b"/>
              <a:pathLst>
                <a:path w="232410" h="190500">
                  <a:moveTo>
                    <a:pt x="0" y="190137"/>
                  </a:moveTo>
                  <a:lnTo>
                    <a:pt x="232390" y="190137"/>
                  </a:lnTo>
                  <a:lnTo>
                    <a:pt x="232390" y="0"/>
                  </a:lnTo>
                  <a:lnTo>
                    <a:pt x="0" y="0"/>
                  </a:lnTo>
                  <a:lnTo>
                    <a:pt x="0" y="190137"/>
                  </a:lnTo>
                  <a:close/>
                </a:path>
              </a:pathLst>
            </a:custGeom>
            <a:ln w="12675">
              <a:solidFill>
                <a:srgbClr val="CC3300"/>
              </a:solidFill>
            </a:ln>
          </p:spPr>
          <p:txBody>
            <a:bodyPr wrap="square" lIns="0" tIns="0" rIns="0" bIns="0" rtlCol="0"/>
            <a:lstStyle/>
            <a:p>
              <a:endParaRPr sz="3567"/>
            </a:p>
          </p:txBody>
        </p:sp>
      </p:grpSp>
      <p:grpSp>
        <p:nvGrpSpPr>
          <p:cNvPr id="36" name="object 36"/>
          <p:cNvGrpSpPr/>
          <p:nvPr/>
        </p:nvGrpSpPr>
        <p:grpSpPr>
          <a:xfrm>
            <a:off x="2578982" y="2747841"/>
            <a:ext cx="753751" cy="135902"/>
            <a:chOff x="530258" y="1386642"/>
            <a:chExt cx="380365" cy="68580"/>
          </a:xfrm>
        </p:grpSpPr>
        <p:sp>
          <p:nvSpPr>
            <p:cNvPr id="37" name="object 37"/>
            <p:cNvSpPr/>
            <p:nvPr/>
          </p:nvSpPr>
          <p:spPr>
            <a:xfrm>
              <a:off x="530258" y="1420867"/>
              <a:ext cx="314325" cy="0"/>
            </a:xfrm>
            <a:custGeom>
              <a:avLst/>
              <a:gdLst/>
              <a:ahLst/>
              <a:cxnLst/>
              <a:rect l="l" t="t" r="r" b="b"/>
              <a:pathLst>
                <a:path w="314325">
                  <a:moveTo>
                    <a:pt x="0" y="0"/>
                  </a:moveTo>
                  <a:lnTo>
                    <a:pt x="314173" y="0"/>
                  </a:lnTo>
                </a:path>
              </a:pathLst>
            </a:custGeom>
            <a:ln w="12675">
              <a:solidFill>
                <a:srgbClr val="CC3300"/>
              </a:solidFill>
            </a:ln>
          </p:spPr>
          <p:txBody>
            <a:bodyPr wrap="square" lIns="0" tIns="0" rIns="0" bIns="0" rtlCol="0"/>
            <a:lstStyle/>
            <a:p>
              <a:endParaRPr sz="3567"/>
            </a:p>
          </p:txBody>
        </p:sp>
        <p:sp>
          <p:nvSpPr>
            <p:cNvPr id="38" name="object 38"/>
            <p:cNvSpPr/>
            <p:nvPr/>
          </p:nvSpPr>
          <p:spPr>
            <a:xfrm>
              <a:off x="827907" y="1386642"/>
              <a:ext cx="83185" cy="68580"/>
            </a:xfrm>
            <a:custGeom>
              <a:avLst/>
              <a:gdLst/>
              <a:ahLst/>
              <a:cxnLst/>
              <a:rect l="l" t="t" r="r" b="b"/>
              <a:pathLst>
                <a:path w="83184" h="68580">
                  <a:moveTo>
                    <a:pt x="0" y="0"/>
                  </a:moveTo>
                  <a:lnTo>
                    <a:pt x="16525" y="34225"/>
                  </a:lnTo>
                  <a:lnTo>
                    <a:pt x="0" y="68450"/>
                  </a:lnTo>
                  <a:lnTo>
                    <a:pt x="82627" y="34225"/>
                  </a:lnTo>
                  <a:lnTo>
                    <a:pt x="0" y="0"/>
                  </a:lnTo>
                  <a:close/>
                </a:path>
              </a:pathLst>
            </a:custGeom>
            <a:solidFill>
              <a:srgbClr val="CC3300">
                <a:alpha val="79998"/>
              </a:srgbClr>
            </a:solidFill>
          </p:spPr>
          <p:txBody>
            <a:bodyPr wrap="square" lIns="0" tIns="0" rIns="0" bIns="0" rtlCol="0"/>
            <a:lstStyle/>
            <a:p>
              <a:endParaRPr sz="3567"/>
            </a:p>
          </p:txBody>
        </p:sp>
      </p:grpSp>
      <p:grpSp>
        <p:nvGrpSpPr>
          <p:cNvPr id="39" name="object 39"/>
          <p:cNvGrpSpPr/>
          <p:nvPr/>
        </p:nvGrpSpPr>
        <p:grpSpPr>
          <a:xfrm>
            <a:off x="4090069" y="2648205"/>
            <a:ext cx="135902" cy="753751"/>
            <a:chOff x="1292798" y="1336362"/>
            <a:chExt cx="68580" cy="380365"/>
          </a:xfrm>
        </p:grpSpPr>
        <p:sp>
          <p:nvSpPr>
            <p:cNvPr id="40" name="object 40"/>
            <p:cNvSpPr/>
            <p:nvPr/>
          </p:nvSpPr>
          <p:spPr>
            <a:xfrm>
              <a:off x="1327023" y="1336362"/>
              <a:ext cx="0" cy="314325"/>
            </a:xfrm>
            <a:custGeom>
              <a:avLst/>
              <a:gdLst/>
              <a:ahLst/>
              <a:cxnLst/>
              <a:rect l="l" t="t" r="r" b="b"/>
              <a:pathLst>
                <a:path h="314325">
                  <a:moveTo>
                    <a:pt x="0" y="0"/>
                  </a:moveTo>
                  <a:lnTo>
                    <a:pt x="0" y="314173"/>
                  </a:lnTo>
                </a:path>
              </a:pathLst>
            </a:custGeom>
            <a:ln w="12675">
              <a:solidFill>
                <a:srgbClr val="CC3300"/>
              </a:solidFill>
            </a:ln>
          </p:spPr>
          <p:txBody>
            <a:bodyPr wrap="square" lIns="0" tIns="0" rIns="0" bIns="0" rtlCol="0"/>
            <a:lstStyle/>
            <a:p>
              <a:endParaRPr sz="3567"/>
            </a:p>
          </p:txBody>
        </p:sp>
        <p:sp>
          <p:nvSpPr>
            <p:cNvPr id="41" name="object 41"/>
            <p:cNvSpPr/>
            <p:nvPr/>
          </p:nvSpPr>
          <p:spPr>
            <a:xfrm>
              <a:off x="1292798" y="1634010"/>
              <a:ext cx="68580" cy="83185"/>
            </a:xfrm>
            <a:custGeom>
              <a:avLst/>
              <a:gdLst/>
              <a:ahLst/>
              <a:cxnLst/>
              <a:rect l="l" t="t" r="r" b="b"/>
              <a:pathLst>
                <a:path w="68580" h="83185">
                  <a:moveTo>
                    <a:pt x="68450" y="0"/>
                  </a:moveTo>
                  <a:lnTo>
                    <a:pt x="34225" y="16525"/>
                  </a:lnTo>
                  <a:lnTo>
                    <a:pt x="0" y="0"/>
                  </a:lnTo>
                  <a:lnTo>
                    <a:pt x="34225" y="82627"/>
                  </a:lnTo>
                  <a:lnTo>
                    <a:pt x="68450" y="0"/>
                  </a:lnTo>
                  <a:close/>
                </a:path>
              </a:pathLst>
            </a:custGeom>
            <a:solidFill>
              <a:srgbClr val="CC3300">
                <a:alpha val="79998"/>
              </a:srgbClr>
            </a:solidFill>
          </p:spPr>
          <p:txBody>
            <a:bodyPr wrap="square" lIns="0" tIns="0" rIns="0" bIns="0" rtlCol="0"/>
            <a:lstStyle/>
            <a:p>
              <a:endParaRPr sz="3567"/>
            </a:p>
          </p:txBody>
        </p:sp>
      </p:grpSp>
      <p:sp>
        <p:nvSpPr>
          <p:cNvPr id="42" name="object 42"/>
          <p:cNvSpPr/>
          <p:nvPr/>
        </p:nvSpPr>
        <p:spPr>
          <a:xfrm>
            <a:off x="5589654" y="2627269"/>
            <a:ext cx="460556" cy="377505"/>
          </a:xfrm>
          <a:custGeom>
            <a:avLst/>
            <a:gdLst/>
            <a:ahLst/>
            <a:cxnLst/>
            <a:rect l="l" t="t" r="r" b="b"/>
            <a:pathLst>
              <a:path w="232410" h="190500">
                <a:moveTo>
                  <a:pt x="0" y="190137"/>
                </a:moveTo>
                <a:lnTo>
                  <a:pt x="232390" y="190137"/>
                </a:lnTo>
                <a:lnTo>
                  <a:pt x="232390" y="0"/>
                </a:lnTo>
                <a:lnTo>
                  <a:pt x="0" y="0"/>
                </a:lnTo>
                <a:lnTo>
                  <a:pt x="0" y="190137"/>
                </a:lnTo>
                <a:close/>
              </a:path>
            </a:pathLst>
          </a:custGeom>
          <a:ln w="12675">
            <a:solidFill>
              <a:srgbClr val="CC3300"/>
            </a:solidFill>
          </a:ln>
        </p:spPr>
        <p:txBody>
          <a:bodyPr wrap="square" lIns="0" tIns="0" rIns="0" bIns="0" rtlCol="0"/>
          <a:lstStyle/>
          <a:p>
            <a:endParaRPr sz="3567"/>
          </a:p>
        </p:txBody>
      </p:sp>
      <p:grpSp>
        <p:nvGrpSpPr>
          <p:cNvPr id="43" name="object 43"/>
          <p:cNvGrpSpPr/>
          <p:nvPr/>
        </p:nvGrpSpPr>
        <p:grpSpPr>
          <a:xfrm>
            <a:off x="2578982" y="4422449"/>
            <a:ext cx="753751" cy="135902"/>
            <a:chOff x="530258" y="2231699"/>
            <a:chExt cx="380365" cy="68580"/>
          </a:xfrm>
        </p:grpSpPr>
        <p:sp>
          <p:nvSpPr>
            <p:cNvPr id="44" name="object 44"/>
            <p:cNvSpPr/>
            <p:nvPr/>
          </p:nvSpPr>
          <p:spPr>
            <a:xfrm>
              <a:off x="530258" y="2265924"/>
              <a:ext cx="314325" cy="0"/>
            </a:xfrm>
            <a:custGeom>
              <a:avLst/>
              <a:gdLst/>
              <a:ahLst/>
              <a:cxnLst/>
              <a:rect l="l" t="t" r="r" b="b"/>
              <a:pathLst>
                <a:path w="314325">
                  <a:moveTo>
                    <a:pt x="0" y="0"/>
                  </a:moveTo>
                  <a:lnTo>
                    <a:pt x="314173" y="0"/>
                  </a:lnTo>
                </a:path>
              </a:pathLst>
            </a:custGeom>
            <a:ln w="12675">
              <a:solidFill>
                <a:srgbClr val="CC3300"/>
              </a:solidFill>
            </a:ln>
          </p:spPr>
          <p:txBody>
            <a:bodyPr wrap="square" lIns="0" tIns="0" rIns="0" bIns="0" rtlCol="0"/>
            <a:lstStyle/>
            <a:p>
              <a:endParaRPr sz="3567"/>
            </a:p>
          </p:txBody>
        </p:sp>
        <p:sp>
          <p:nvSpPr>
            <p:cNvPr id="45" name="object 45"/>
            <p:cNvSpPr/>
            <p:nvPr/>
          </p:nvSpPr>
          <p:spPr>
            <a:xfrm>
              <a:off x="827907" y="2231699"/>
              <a:ext cx="83185" cy="68580"/>
            </a:xfrm>
            <a:custGeom>
              <a:avLst/>
              <a:gdLst/>
              <a:ahLst/>
              <a:cxnLst/>
              <a:rect l="l" t="t" r="r" b="b"/>
              <a:pathLst>
                <a:path w="83184" h="68580">
                  <a:moveTo>
                    <a:pt x="0" y="0"/>
                  </a:moveTo>
                  <a:lnTo>
                    <a:pt x="16525" y="34225"/>
                  </a:lnTo>
                  <a:lnTo>
                    <a:pt x="0" y="68450"/>
                  </a:lnTo>
                  <a:lnTo>
                    <a:pt x="82627" y="34225"/>
                  </a:lnTo>
                  <a:lnTo>
                    <a:pt x="0" y="0"/>
                  </a:lnTo>
                  <a:close/>
                </a:path>
              </a:pathLst>
            </a:custGeom>
            <a:solidFill>
              <a:srgbClr val="CC3300">
                <a:alpha val="79998"/>
              </a:srgbClr>
            </a:solidFill>
          </p:spPr>
          <p:txBody>
            <a:bodyPr wrap="square" lIns="0" tIns="0" rIns="0" bIns="0" rtlCol="0"/>
            <a:lstStyle/>
            <a:p>
              <a:endParaRPr sz="3567"/>
            </a:p>
          </p:txBody>
        </p:sp>
      </p:grpSp>
      <p:grpSp>
        <p:nvGrpSpPr>
          <p:cNvPr id="46" name="object 46"/>
          <p:cNvGrpSpPr/>
          <p:nvPr/>
        </p:nvGrpSpPr>
        <p:grpSpPr>
          <a:xfrm>
            <a:off x="3671418" y="3904159"/>
            <a:ext cx="135902" cy="753751"/>
            <a:chOff x="1081534" y="1970154"/>
            <a:chExt cx="68580" cy="380365"/>
          </a:xfrm>
        </p:grpSpPr>
        <p:sp>
          <p:nvSpPr>
            <p:cNvPr id="47" name="object 47"/>
            <p:cNvSpPr/>
            <p:nvPr/>
          </p:nvSpPr>
          <p:spPr>
            <a:xfrm>
              <a:off x="1115759" y="1970154"/>
              <a:ext cx="0" cy="314325"/>
            </a:xfrm>
            <a:custGeom>
              <a:avLst/>
              <a:gdLst/>
              <a:ahLst/>
              <a:cxnLst/>
              <a:rect l="l" t="t" r="r" b="b"/>
              <a:pathLst>
                <a:path h="314325">
                  <a:moveTo>
                    <a:pt x="0" y="0"/>
                  </a:moveTo>
                  <a:lnTo>
                    <a:pt x="0" y="314173"/>
                  </a:lnTo>
                </a:path>
              </a:pathLst>
            </a:custGeom>
            <a:ln w="12675">
              <a:solidFill>
                <a:srgbClr val="CC3300"/>
              </a:solidFill>
            </a:ln>
          </p:spPr>
          <p:txBody>
            <a:bodyPr wrap="square" lIns="0" tIns="0" rIns="0" bIns="0" rtlCol="0"/>
            <a:lstStyle/>
            <a:p>
              <a:endParaRPr sz="3567"/>
            </a:p>
          </p:txBody>
        </p:sp>
        <p:sp>
          <p:nvSpPr>
            <p:cNvPr id="48" name="object 48"/>
            <p:cNvSpPr/>
            <p:nvPr/>
          </p:nvSpPr>
          <p:spPr>
            <a:xfrm>
              <a:off x="1081534" y="2267802"/>
              <a:ext cx="68580" cy="83185"/>
            </a:xfrm>
            <a:custGeom>
              <a:avLst/>
              <a:gdLst/>
              <a:ahLst/>
              <a:cxnLst/>
              <a:rect l="l" t="t" r="r" b="b"/>
              <a:pathLst>
                <a:path w="68580" h="83185">
                  <a:moveTo>
                    <a:pt x="68450" y="0"/>
                  </a:moveTo>
                  <a:lnTo>
                    <a:pt x="34225" y="16525"/>
                  </a:lnTo>
                  <a:lnTo>
                    <a:pt x="0" y="0"/>
                  </a:lnTo>
                  <a:lnTo>
                    <a:pt x="34225" y="82627"/>
                  </a:lnTo>
                  <a:lnTo>
                    <a:pt x="68450" y="0"/>
                  </a:lnTo>
                  <a:close/>
                </a:path>
              </a:pathLst>
            </a:custGeom>
            <a:solidFill>
              <a:srgbClr val="CC3300">
                <a:alpha val="79998"/>
              </a:srgbClr>
            </a:solidFill>
          </p:spPr>
          <p:txBody>
            <a:bodyPr wrap="square" lIns="0" tIns="0" rIns="0" bIns="0" rtlCol="0"/>
            <a:lstStyle/>
            <a:p>
              <a:endParaRPr sz="3567"/>
            </a:p>
          </p:txBody>
        </p:sp>
      </p:grpSp>
      <p:sp>
        <p:nvSpPr>
          <p:cNvPr id="49" name="object 49"/>
          <p:cNvSpPr/>
          <p:nvPr/>
        </p:nvSpPr>
        <p:spPr>
          <a:xfrm>
            <a:off x="5003541" y="4301878"/>
            <a:ext cx="460556" cy="377505"/>
          </a:xfrm>
          <a:custGeom>
            <a:avLst/>
            <a:gdLst/>
            <a:ahLst/>
            <a:cxnLst/>
            <a:rect l="l" t="t" r="r" b="b"/>
            <a:pathLst>
              <a:path w="232410" h="190500">
                <a:moveTo>
                  <a:pt x="0" y="190137"/>
                </a:moveTo>
                <a:lnTo>
                  <a:pt x="232390" y="190137"/>
                </a:lnTo>
                <a:lnTo>
                  <a:pt x="232390" y="0"/>
                </a:lnTo>
                <a:lnTo>
                  <a:pt x="0" y="0"/>
                </a:lnTo>
                <a:lnTo>
                  <a:pt x="0" y="190137"/>
                </a:lnTo>
                <a:close/>
              </a:path>
            </a:pathLst>
          </a:custGeom>
          <a:ln w="12675">
            <a:solidFill>
              <a:srgbClr val="CC3300"/>
            </a:solidFill>
          </a:ln>
        </p:spPr>
        <p:txBody>
          <a:bodyPr wrap="square" lIns="0" tIns="0" rIns="0" bIns="0" rtlCol="0"/>
          <a:lstStyle/>
          <a:p>
            <a:endParaRPr sz="3567"/>
          </a:p>
        </p:txBody>
      </p:sp>
      <p:grpSp>
        <p:nvGrpSpPr>
          <p:cNvPr id="50" name="object 50"/>
          <p:cNvGrpSpPr/>
          <p:nvPr/>
        </p:nvGrpSpPr>
        <p:grpSpPr>
          <a:xfrm>
            <a:off x="2578982" y="5678404"/>
            <a:ext cx="753751" cy="135902"/>
            <a:chOff x="530258" y="2865491"/>
            <a:chExt cx="380365" cy="68580"/>
          </a:xfrm>
        </p:grpSpPr>
        <p:sp>
          <p:nvSpPr>
            <p:cNvPr id="51" name="object 51"/>
            <p:cNvSpPr/>
            <p:nvPr/>
          </p:nvSpPr>
          <p:spPr>
            <a:xfrm>
              <a:off x="530258" y="2899717"/>
              <a:ext cx="314325" cy="0"/>
            </a:xfrm>
            <a:custGeom>
              <a:avLst/>
              <a:gdLst/>
              <a:ahLst/>
              <a:cxnLst/>
              <a:rect l="l" t="t" r="r" b="b"/>
              <a:pathLst>
                <a:path w="314325">
                  <a:moveTo>
                    <a:pt x="0" y="0"/>
                  </a:moveTo>
                  <a:lnTo>
                    <a:pt x="314173" y="0"/>
                  </a:lnTo>
                </a:path>
              </a:pathLst>
            </a:custGeom>
            <a:ln w="12675">
              <a:solidFill>
                <a:srgbClr val="CC3300"/>
              </a:solidFill>
            </a:ln>
          </p:spPr>
          <p:txBody>
            <a:bodyPr wrap="square" lIns="0" tIns="0" rIns="0" bIns="0" rtlCol="0"/>
            <a:lstStyle/>
            <a:p>
              <a:endParaRPr sz="3567"/>
            </a:p>
          </p:txBody>
        </p:sp>
        <p:sp>
          <p:nvSpPr>
            <p:cNvPr id="52" name="object 52"/>
            <p:cNvSpPr/>
            <p:nvPr/>
          </p:nvSpPr>
          <p:spPr>
            <a:xfrm>
              <a:off x="827907" y="2865491"/>
              <a:ext cx="83185" cy="68580"/>
            </a:xfrm>
            <a:custGeom>
              <a:avLst/>
              <a:gdLst/>
              <a:ahLst/>
              <a:cxnLst/>
              <a:rect l="l" t="t" r="r" b="b"/>
              <a:pathLst>
                <a:path w="83184" h="68580">
                  <a:moveTo>
                    <a:pt x="0" y="0"/>
                  </a:moveTo>
                  <a:lnTo>
                    <a:pt x="16525" y="34225"/>
                  </a:lnTo>
                  <a:lnTo>
                    <a:pt x="0" y="68450"/>
                  </a:lnTo>
                  <a:lnTo>
                    <a:pt x="82627" y="34225"/>
                  </a:lnTo>
                  <a:lnTo>
                    <a:pt x="0" y="0"/>
                  </a:lnTo>
                  <a:close/>
                </a:path>
              </a:pathLst>
            </a:custGeom>
            <a:solidFill>
              <a:srgbClr val="CC3300">
                <a:alpha val="79998"/>
              </a:srgbClr>
            </a:solidFill>
          </p:spPr>
          <p:txBody>
            <a:bodyPr wrap="square" lIns="0" tIns="0" rIns="0" bIns="0" rtlCol="0"/>
            <a:lstStyle/>
            <a:p>
              <a:endParaRPr sz="3567"/>
            </a:p>
          </p:txBody>
        </p:sp>
      </p:grpSp>
      <p:grpSp>
        <p:nvGrpSpPr>
          <p:cNvPr id="53" name="object 53"/>
          <p:cNvGrpSpPr/>
          <p:nvPr/>
        </p:nvGrpSpPr>
        <p:grpSpPr>
          <a:xfrm>
            <a:off x="4090069" y="5160116"/>
            <a:ext cx="135902" cy="753751"/>
            <a:chOff x="1292798" y="2603947"/>
            <a:chExt cx="68580" cy="380365"/>
          </a:xfrm>
        </p:grpSpPr>
        <p:sp>
          <p:nvSpPr>
            <p:cNvPr id="54" name="object 54"/>
            <p:cNvSpPr/>
            <p:nvPr/>
          </p:nvSpPr>
          <p:spPr>
            <a:xfrm>
              <a:off x="1327023" y="2603947"/>
              <a:ext cx="0" cy="314325"/>
            </a:xfrm>
            <a:custGeom>
              <a:avLst/>
              <a:gdLst/>
              <a:ahLst/>
              <a:cxnLst/>
              <a:rect l="l" t="t" r="r" b="b"/>
              <a:pathLst>
                <a:path h="314325">
                  <a:moveTo>
                    <a:pt x="0" y="0"/>
                  </a:moveTo>
                  <a:lnTo>
                    <a:pt x="0" y="314173"/>
                  </a:lnTo>
                </a:path>
              </a:pathLst>
            </a:custGeom>
            <a:ln w="12675">
              <a:solidFill>
                <a:srgbClr val="CC3300"/>
              </a:solidFill>
            </a:ln>
          </p:spPr>
          <p:txBody>
            <a:bodyPr wrap="square" lIns="0" tIns="0" rIns="0" bIns="0" rtlCol="0"/>
            <a:lstStyle/>
            <a:p>
              <a:endParaRPr sz="3567"/>
            </a:p>
          </p:txBody>
        </p:sp>
        <p:sp>
          <p:nvSpPr>
            <p:cNvPr id="55" name="object 55"/>
            <p:cNvSpPr/>
            <p:nvPr/>
          </p:nvSpPr>
          <p:spPr>
            <a:xfrm>
              <a:off x="1292798" y="2901595"/>
              <a:ext cx="68580" cy="83185"/>
            </a:xfrm>
            <a:custGeom>
              <a:avLst/>
              <a:gdLst/>
              <a:ahLst/>
              <a:cxnLst/>
              <a:rect l="l" t="t" r="r" b="b"/>
              <a:pathLst>
                <a:path w="68580" h="83185">
                  <a:moveTo>
                    <a:pt x="68450" y="0"/>
                  </a:moveTo>
                  <a:lnTo>
                    <a:pt x="34225" y="16525"/>
                  </a:lnTo>
                  <a:lnTo>
                    <a:pt x="0" y="0"/>
                  </a:lnTo>
                  <a:lnTo>
                    <a:pt x="34225" y="82627"/>
                  </a:lnTo>
                  <a:lnTo>
                    <a:pt x="68450" y="0"/>
                  </a:lnTo>
                  <a:close/>
                </a:path>
              </a:pathLst>
            </a:custGeom>
            <a:solidFill>
              <a:srgbClr val="CC3300">
                <a:alpha val="79998"/>
              </a:srgbClr>
            </a:solidFill>
          </p:spPr>
          <p:txBody>
            <a:bodyPr wrap="square" lIns="0" tIns="0" rIns="0" bIns="0" rtlCol="0"/>
            <a:lstStyle/>
            <a:p>
              <a:endParaRPr sz="3567"/>
            </a:p>
          </p:txBody>
        </p:sp>
      </p:grpSp>
      <p:grpSp>
        <p:nvGrpSpPr>
          <p:cNvPr id="56" name="object 56"/>
          <p:cNvGrpSpPr/>
          <p:nvPr/>
        </p:nvGrpSpPr>
        <p:grpSpPr>
          <a:xfrm>
            <a:off x="5577096" y="5115111"/>
            <a:ext cx="570032" cy="874552"/>
            <a:chOff x="2043195" y="2581236"/>
            <a:chExt cx="287655" cy="441325"/>
          </a:xfrm>
        </p:grpSpPr>
        <p:sp>
          <p:nvSpPr>
            <p:cNvPr id="57" name="object 57"/>
            <p:cNvSpPr/>
            <p:nvPr/>
          </p:nvSpPr>
          <p:spPr>
            <a:xfrm>
              <a:off x="2292994" y="2587573"/>
              <a:ext cx="31750" cy="428625"/>
            </a:xfrm>
            <a:custGeom>
              <a:avLst/>
              <a:gdLst/>
              <a:ahLst/>
              <a:cxnLst/>
              <a:rect l="l" t="t" r="r" b="b"/>
              <a:pathLst>
                <a:path w="31750" h="428625">
                  <a:moveTo>
                    <a:pt x="0" y="0"/>
                  </a:moveTo>
                  <a:lnTo>
                    <a:pt x="12519" y="53634"/>
                  </a:lnTo>
                  <a:lnTo>
                    <a:pt x="21908" y="102727"/>
                  </a:lnTo>
                  <a:lnTo>
                    <a:pt x="28168" y="148576"/>
                  </a:lnTo>
                  <a:lnTo>
                    <a:pt x="31298" y="192479"/>
                  </a:lnTo>
                  <a:lnTo>
                    <a:pt x="31298" y="235734"/>
                  </a:lnTo>
                  <a:lnTo>
                    <a:pt x="28168" y="279637"/>
                  </a:lnTo>
                  <a:lnTo>
                    <a:pt x="21908" y="325486"/>
                  </a:lnTo>
                  <a:lnTo>
                    <a:pt x="12519" y="374579"/>
                  </a:lnTo>
                  <a:lnTo>
                    <a:pt x="0" y="428213"/>
                  </a:lnTo>
                </a:path>
              </a:pathLst>
            </a:custGeom>
            <a:ln w="12675">
              <a:solidFill>
                <a:srgbClr val="000000"/>
              </a:solidFill>
            </a:ln>
          </p:spPr>
          <p:txBody>
            <a:bodyPr wrap="square" lIns="0" tIns="0" rIns="0" bIns="0" rtlCol="0"/>
            <a:lstStyle/>
            <a:p>
              <a:endParaRPr sz="3567"/>
            </a:p>
          </p:txBody>
        </p:sp>
        <p:sp>
          <p:nvSpPr>
            <p:cNvPr id="58" name="object 58"/>
            <p:cNvSpPr/>
            <p:nvPr/>
          </p:nvSpPr>
          <p:spPr>
            <a:xfrm>
              <a:off x="2049532" y="2804648"/>
              <a:ext cx="232410" cy="190500"/>
            </a:xfrm>
            <a:custGeom>
              <a:avLst/>
              <a:gdLst/>
              <a:ahLst/>
              <a:cxnLst/>
              <a:rect l="l" t="t" r="r" b="b"/>
              <a:pathLst>
                <a:path w="232410" h="190500">
                  <a:moveTo>
                    <a:pt x="0" y="190137"/>
                  </a:moveTo>
                  <a:lnTo>
                    <a:pt x="232390" y="190137"/>
                  </a:lnTo>
                  <a:lnTo>
                    <a:pt x="232390" y="0"/>
                  </a:lnTo>
                  <a:lnTo>
                    <a:pt x="0" y="0"/>
                  </a:lnTo>
                  <a:lnTo>
                    <a:pt x="0" y="190137"/>
                  </a:lnTo>
                  <a:close/>
                </a:path>
              </a:pathLst>
            </a:custGeom>
            <a:ln w="12675">
              <a:solidFill>
                <a:srgbClr val="CC3300"/>
              </a:solidFill>
            </a:ln>
          </p:spPr>
          <p:txBody>
            <a:bodyPr wrap="square" lIns="0" tIns="0" rIns="0" bIns="0" rtlCol="0"/>
            <a:lstStyle/>
            <a:p>
              <a:endParaRPr sz="3567"/>
            </a:p>
          </p:txBody>
        </p:sp>
      </p:grpSp>
      <p:pic>
        <p:nvPicPr>
          <p:cNvPr id="59" name="object 59"/>
          <p:cNvPicPr/>
          <p:nvPr/>
        </p:nvPicPr>
        <p:blipFill>
          <a:blip r:embed="rId2" cstate="print"/>
          <a:stretch>
            <a:fillRect/>
          </a:stretch>
        </p:blipFill>
        <p:spPr>
          <a:xfrm>
            <a:off x="7114340" y="1360837"/>
            <a:ext cx="2128046" cy="1199297"/>
          </a:xfrm>
          <a:prstGeom prst="rect">
            <a:avLst/>
          </a:prstGeom>
        </p:spPr>
      </p:pic>
      <p:sp>
        <p:nvSpPr>
          <p:cNvPr id="60" name="object 60"/>
          <p:cNvSpPr txBox="1"/>
          <p:nvPr/>
        </p:nvSpPr>
        <p:spPr>
          <a:xfrm>
            <a:off x="7077058" y="2886776"/>
            <a:ext cx="2072498" cy="358348"/>
          </a:xfrm>
          <a:prstGeom prst="rect">
            <a:avLst/>
          </a:prstGeom>
        </p:spPr>
        <p:txBody>
          <a:bodyPr vert="horz" wrap="square" lIns="0" tIns="22650" rIns="0" bIns="0" rtlCol="0">
            <a:spAutoFit/>
          </a:bodyPr>
          <a:lstStyle/>
          <a:p>
            <a:pPr marL="25168">
              <a:spcBef>
                <a:spcPts val="178"/>
              </a:spcBef>
            </a:pPr>
            <a:r>
              <a:rPr sz="1784" spc="-10" dirty="0">
                <a:latin typeface="Trebuchet MS"/>
                <a:cs typeface="Trebuchet MS"/>
              </a:rPr>
              <a:t>try</a:t>
            </a:r>
            <a:r>
              <a:rPr sz="1784" spc="-99" dirty="0">
                <a:latin typeface="Trebuchet MS"/>
                <a:cs typeface="Trebuchet MS"/>
              </a:rPr>
              <a:t> </a:t>
            </a:r>
            <a:r>
              <a:rPr sz="1784" spc="-10" dirty="0">
                <a:latin typeface="Courier New"/>
                <a:cs typeface="Courier New"/>
              </a:rPr>
              <a:t>np.dot(</a:t>
            </a:r>
            <a:r>
              <a:rPr sz="2180" spc="-10" dirty="0">
                <a:latin typeface="Lucida Sans Unicode"/>
                <a:cs typeface="Lucida Sans Unicode"/>
              </a:rPr>
              <a:t>•</a:t>
            </a:r>
            <a:r>
              <a:rPr sz="1784" spc="-10" dirty="0">
                <a:latin typeface="Courier New"/>
                <a:cs typeface="Courier New"/>
              </a:rPr>
              <a:t>,</a:t>
            </a:r>
            <a:r>
              <a:rPr sz="1784" spc="-59" dirty="0">
                <a:latin typeface="Courier New"/>
                <a:cs typeface="Courier New"/>
              </a:rPr>
              <a:t> </a:t>
            </a:r>
            <a:r>
              <a:rPr sz="2180" spc="-139" dirty="0">
                <a:latin typeface="Lucida Sans Unicode"/>
                <a:cs typeface="Lucida Sans Unicode"/>
              </a:rPr>
              <a:t>•</a:t>
            </a:r>
            <a:r>
              <a:rPr sz="1784" spc="-139" dirty="0">
                <a:latin typeface="Courier New"/>
                <a:cs typeface="Courier New"/>
              </a:rPr>
              <a:t>)</a:t>
            </a:r>
            <a:endParaRPr sz="1784">
              <a:latin typeface="Courier New"/>
              <a:cs typeface="Courier New"/>
            </a:endParaRPr>
          </a:p>
        </p:txBody>
      </p:sp>
      <p:sp>
        <p:nvSpPr>
          <p:cNvPr id="61" name="object 61"/>
          <p:cNvSpPr txBox="1"/>
          <p:nvPr/>
        </p:nvSpPr>
        <p:spPr>
          <a:xfrm>
            <a:off x="7425471" y="3227762"/>
            <a:ext cx="1163972" cy="358348"/>
          </a:xfrm>
          <a:prstGeom prst="rect">
            <a:avLst/>
          </a:prstGeom>
        </p:spPr>
        <p:txBody>
          <a:bodyPr vert="horz" wrap="square" lIns="0" tIns="22650" rIns="0" bIns="0" rtlCol="0">
            <a:spAutoFit/>
          </a:bodyPr>
          <a:lstStyle/>
          <a:p>
            <a:pPr marL="25168">
              <a:spcBef>
                <a:spcPts val="178"/>
              </a:spcBef>
            </a:pPr>
            <a:r>
              <a:rPr sz="2180" spc="-307" dirty="0">
                <a:latin typeface="Lucida Sans Unicode"/>
                <a:cs typeface="Lucida Sans Unicode"/>
              </a:rPr>
              <a:t>•</a:t>
            </a:r>
            <a:r>
              <a:rPr sz="1784" spc="30" dirty="0">
                <a:latin typeface="Courier New"/>
                <a:cs typeface="Courier New"/>
              </a:rPr>
              <a:t>.dot(</a:t>
            </a:r>
            <a:r>
              <a:rPr sz="2180" spc="-317" dirty="0">
                <a:latin typeface="Lucida Sans Unicode"/>
                <a:cs typeface="Lucida Sans Unicode"/>
              </a:rPr>
              <a:t>•</a:t>
            </a:r>
            <a:r>
              <a:rPr sz="1784" spc="30" dirty="0">
                <a:latin typeface="Courier New"/>
                <a:cs typeface="Courier New"/>
              </a:rPr>
              <a:t>)</a:t>
            </a:r>
            <a:endParaRPr sz="1784">
              <a:latin typeface="Courier New"/>
              <a:cs typeface="Courier New"/>
            </a:endParaRPr>
          </a:p>
        </p:txBody>
      </p:sp>
      <p:sp>
        <p:nvSpPr>
          <p:cNvPr id="62" name="object 62"/>
          <p:cNvSpPr txBox="1"/>
          <p:nvPr/>
        </p:nvSpPr>
        <p:spPr>
          <a:xfrm>
            <a:off x="7026725" y="3596709"/>
            <a:ext cx="2278869" cy="1431655"/>
          </a:xfrm>
          <a:prstGeom prst="rect">
            <a:avLst/>
          </a:prstGeom>
        </p:spPr>
        <p:txBody>
          <a:bodyPr vert="horz" wrap="square" lIns="0" tIns="22650" rIns="0" bIns="0" rtlCol="0">
            <a:spAutoFit/>
          </a:bodyPr>
          <a:lstStyle/>
          <a:p>
            <a:pPr marL="422816">
              <a:spcBef>
                <a:spcPts val="178"/>
              </a:spcBef>
            </a:pPr>
            <a:r>
              <a:rPr sz="2180" spc="-307" dirty="0">
                <a:latin typeface="Lucida Sans Unicode"/>
                <a:cs typeface="Lucida Sans Unicode"/>
              </a:rPr>
              <a:t>•</a:t>
            </a:r>
            <a:r>
              <a:rPr sz="2180" spc="-337" dirty="0">
                <a:latin typeface="Lucida Sans Unicode"/>
                <a:cs typeface="Lucida Sans Unicode"/>
              </a:rPr>
              <a:t> </a:t>
            </a:r>
            <a:r>
              <a:rPr sz="2180" spc="-248" dirty="0">
                <a:latin typeface="Trebuchet MS"/>
                <a:cs typeface="Trebuchet MS"/>
              </a:rPr>
              <a:t>@</a:t>
            </a:r>
            <a:r>
              <a:rPr sz="2180" spc="-297" dirty="0">
                <a:latin typeface="Trebuchet MS"/>
                <a:cs typeface="Trebuchet MS"/>
              </a:rPr>
              <a:t> </a:t>
            </a:r>
            <a:r>
              <a:rPr sz="2180" spc="-307" dirty="0">
                <a:latin typeface="Lucida Sans Unicode"/>
                <a:cs typeface="Lucida Sans Unicode"/>
              </a:rPr>
              <a:t>•</a:t>
            </a:r>
            <a:r>
              <a:rPr sz="2180" spc="-386" dirty="0">
                <a:latin typeface="Lucida Sans Unicode"/>
                <a:cs typeface="Lucida Sans Unicode"/>
              </a:rPr>
              <a:t> </a:t>
            </a:r>
            <a:r>
              <a:rPr sz="2378" spc="-386" baseline="27777" dirty="0">
                <a:latin typeface="Lucida Sans Unicode"/>
                <a:cs typeface="Lucida Sans Unicode"/>
              </a:rPr>
              <a:t>∗)</a:t>
            </a:r>
            <a:endParaRPr sz="2378" baseline="27777">
              <a:latin typeface="Lucida Sans Unicode"/>
              <a:cs typeface="Lucida Sans Unicode"/>
            </a:endParaRPr>
          </a:p>
          <a:p>
            <a:pPr marL="75503">
              <a:spcBef>
                <a:spcPts val="2388"/>
              </a:spcBef>
              <a:tabLst>
                <a:tab pos="870799" algn="l"/>
              </a:tabLst>
            </a:pPr>
            <a:r>
              <a:rPr sz="2973" u="sng" spc="-10" dirty="0">
                <a:uFill>
                  <a:solidFill>
                    <a:srgbClr val="000000"/>
                  </a:solidFill>
                </a:uFill>
                <a:latin typeface="Times New Roman"/>
                <a:cs typeface="Times New Roman"/>
              </a:rPr>
              <a:t> 	</a:t>
            </a:r>
            <a:endParaRPr sz="2973">
              <a:latin typeface="Times New Roman"/>
              <a:cs typeface="Times New Roman"/>
            </a:endParaRPr>
          </a:p>
          <a:p>
            <a:pPr marL="75503">
              <a:spcBef>
                <a:spcPts val="515"/>
              </a:spcBef>
            </a:pPr>
            <a:r>
              <a:rPr sz="1784" spc="-268" baseline="27777" dirty="0">
                <a:latin typeface="Lucida Sans Unicode"/>
                <a:cs typeface="Lucida Sans Unicode"/>
              </a:rPr>
              <a:t>∗)</a:t>
            </a:r>
            <a:r>
              <a:rPr sz="1784" spc="119" baseline="27777" dirty="0">
                <a:latin typeface="Lucida Sans Unicode"/>
                <a:cs typeface="Lucida Sans Unicode"/>
              </a:rPr>
              <a:t> </a:t>
            </a:r>
            <a:r>
              <a:rPr sz="1288" spc="40" dirty="0">
                <a:latin typeface="Trebuchet MS"/>
                <a:cs typeface="Trebuchet MS"/>
              </a:rPr>
              <a:t>Pytho</a:t>
            </a:r>
            <a:r>
              <a:rPr sz="1288" spc="188" dirty="0">
                <a:latin typeface="Trebuchet MS"/>
                <a:cs typeface="Trebuchet MS"/>
              </a:rPr>
              <a:t>n</a:t>
            </a:r>
            <a:r>
              <a:rPr sz="1585" spc="-218" dirty="0">
                <a:latin typeface="Lucida Sans Unicode"/>
                <a:cs typeface="Lucida Sans Unicode"/>
              </a:rPr>
              <a:t>≥</a:t>
            </a:r>
            <a:r>
              <a:rPr sz="1288" spc="-109" dirty="0">
                <a:latin typeface="Trebuchet MS"/>
                <a:cs typeface="Trebuchet MS"/>
              </a:rPr>
              <a:t>3</a:t>
            </a:r>
            <a:r>
              <a:rPr sz="1288" spc="-69" dirty="0">
                <a:latin typeface="Trebuchet MS"/>
                <a:cs typeface="Trebuchet MS"/>
              </a:rPr>
              <a:t>.</a:t>
            </a:r>
            <a:r>
              <a:rPr sz="1288" spc="-89" dirty="0">
                <a:latin typeface="Trebuchet MS"/>
                <a:cs typeface="Trebuchet MS"/>
              </a:rPr>
              <a:t>5,</a:t>
            </a:r>
            <a:r>
              <a:rPr sz="1288" spc="-30" dirty="0">
                <a:latin typeface="Trebuchet MS"/>
                <a:cs typeface="Trebuchet MS"/>
              </a:rPr>
              <a:t> </a:t>
            </a:r>
            <a:r>
              <a:rPr sz="1288" spc="79" dirty="0">
                <a:latin typeface="Trebuchet MS"/>
                <a:cs typeface="Trebuchet MS"/>
              </a:rPr>
              <a:t>Num</a:t>
            </a:r>
            <a:r>
              <a:rPr sz="1288" spc="50" dirty="0">
                <a:latin typeface="Trebuchet MS"/>
                <a:cs typeface="Trebuchet MS"/>
              </a:rPr>
              <a:t>P</a:t>
            </a:r>
            <a:r>
              <a:rPr sz="1288" spc="149" dirty="0">
                <a:latin typeface="Trebuchet MS"/>
                <a:cs typeface="Trebuchet MS"/>
              </a:rPr>
              <a:t>y</a:t>
            </a:r>
            <a:r>
              <a:rPr sz="1585" spc="-218" dirty="0">
                <a:latin typeface="Lucida Sans Unicode"/>
                <a:cs typeface="Lucida Sans Unicode"/>
              </a:rPr>
              <a:t>≥</a:t>
            </a:r>
            <a:r>
              <a:rPr sz="1288" spc="-159" dirty="0">
                <a:latin typeface="Trebuchet MS"/>
                <a:cs typeface="Trebuchet MS"/>
              </a:rPr>
              <a:t>1</a:t>
            </a:r>
            <a:r>
              <a:rPr sz="1288" spc="-248" dirty="0">
                <a:latin typeface="Trebuchet MS"/>
                <a:cs typeface="Trebuchet MS"/>
              </a:rPr>
              <a:t>.</a:t>
            </a:r>
            <a:r>
              <a:rPr sz="1288" spc="-20" dirty="0">
                <a:latin typeface="Trebuchet MS"/>
                <a:cs typeface="Trebuchet MS"/>
              </a:rPr>
              <a:t>10</a:t>
            </a:r>
            <a:endParaRPr sz="1288">
              <a:latin typeface="Trebuchet MS"/>
              <a:cs typeface="Trebuchet MS"/>
            </a:endParaRPr>
          </a:p>
        </p:txBody>
      </p:sp>
    </p:spTree>
  </p:cSld>
  <p:clrMapOvr>
    <a:masterClrMapping/>
  </p:clrMapOvr>
  <p:transition>
    <p:cu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8"/>
            <a:ext cx="4737683" cy="396429"/>
          </a:xfrm>
          <a:prstGeom prst="rect">
            <a:avLst/>
          </a:prstGeom>
        </p:spPr>
        <p:txBody>
          <a:bodyPr vert="horz" wrap="square" lIns="0" tIns="30200" rIns="0" bIns="0" rtlCol="0" anchor="ctr">
            <a:spAutoFit/>
          </a:bodyPr>
          <a:lstStyle/>
          <a:p>
            <a:pPr marL="25168">
              <a:lnSpc>
                <a:spcPct val="100000"/>
              </a:lnSpc>
              <a:spcBef>
                <a:spcPts val="238"/>
              </a:spcBef>
            </a:pPr>
            <a:r>
              <a:rPr sz="2378" spc="-50" dirty="0">
                <a:solidFill>
                  <a:schemeClr val="accent1"/>
                </a:solidFill>
                <a:latin typeface="Lucida Sans Unicode"/>
                <a:cs typeface="Lucida Sans Unicode"/>
              </a:rPr>
              <a:t>Mathemati</a:t>
            </a:r>
            <a:r>
              <a:rPr sz="2378" spc="-69" dirty="0">
                <a:solidFill>
                  <a:schemeClr val="accent1"/>
                </a:solidFill>
                <a:latin typeface="Lucida Sans Unicode"/>
                <a:cs typeface="Lucida Sans Unicode"/>
              </a:rPr>
              <a:t>c</a:t>
            </a:r>
            <a:r>
              <a:rPr sz="2378" spc="-30" dirty="0">
                <a:solidFill>
                  <a:schemeClr val="accent1"/>
                </a:solidFill>
                <a:latin typeface="Lucida Sans Unicode"/>
                <a:cs typeface="Lucida Sans Unicode"/>
              </a:rPr>
              <a:t>a</a:t>
            </a:r>
            <a:r>
              <a:rPr sz="2378" spc="20" dirty="0">
                <a:solidFill>
                  <a:schemeClr val="accent1"/>
                </a:solidFill>
                <a:latin typeface="Lucida Sans Unicode"/>
                <a:cs typeface="Lucida Sans Unicode"/>
              </a:rPr>
              <a:t>l</a:t>
            </a:r>
            <a:r>
              <a:rPr sz="2378" spc="-149" dirty="0">
                <a:solidFill>
                  <a:schemeClr val="accent1"/>
                </a:solidFill>
                <a:latin typeface="Lucida Sans Unicode"/>
                <a:cs typeface="Lucida Sans Unicode"/>
              </a:rPr>
              <a:t> </a:t>
            </a:r>
            <a:r>
              <a:rPr sz="2378" spc="-50" dirty="0">
                <a:solidFill>
                  <a:schemeClr val="accent1"/>
                </a:solidFill>
                <a:latin typeface="Lucida Sans Unicode"/>
                <a:cs typeface="Lucida Sans Unicode"/>
              </a:rPr>
              <a:t>functions</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79" dirty="0">
                <a:solidFill>
                  <a:schemeClr val="accent1"/>
                </a:solidFill>
                <a:latin typeface="Lucida Sans Unicode"/>
                <a:cs typeface="Lucida Sans Unicode"/>
              </a:rPr>
              <a:t>NumP</a:t>
            </a:r>
            <a:r>
              <a:rPr sz="2378" spc="-20" dirty="0">
                <a:solidFill>
                  <a:schemeClr val="accent1"/>
                </a:solidFill>
                <a:latin typeface="Lucida Sans Unicode"/>
                <a:cs typeface="Lucida Sans Unicode"/>
              </a:rPr>
              <a:t>y</a:t>
            </a:r>
            <a:endParaRPr sz="2378" dirty="0">
              <a:solidFill>
                <a:schemeClr val="accent1"/>
              </a:solidFill>
              <a:latin typeface="Lucida Sans Unicode"/>
              <a:cs typeface="Lucida Sans Unicode"/>
            </a:endParaRPr>
          </a:p>
        </p:txBody>
      </p:sp>
      <p:sp>
        <p:nvSpPr>
          <p:cNvPr id="3" name="object 3"/>
          <p:cNvSpPr txBox="1"/>
          <p:nvPr/>
        </p:nvSpPr>
        <p:spPr>
          <a:xfrm>
            <a:off x="1957946" y="1205830"/>
            <a:ext cx="5862646" cy="306329"/>
          </a:xfrm>
          <a:prstGeom prst="rect">
            <a:avLst/>
          </a:prstGeom>
        </p:spPr>
        <p:txBody>
          <a:bodyPr vert="horz" wrap="square" lIns="0" tIns="31459" rIns="0" bIns="0" rtlCol="0">
            <a:spAutoFit/>
          </a:bodyPr>
          <a:lstStyle/>
          <a:p>
            <a:pPr marL="25168">
              <a:spcBef>
                <a:spcPts val="248"/>
              </a:spcBef>
            </a:pPr>
            <a:r>
              <a:rPr sz="1784" spc="30" dirty="0">
                <a:latin typeface="Trebuchet MS"/>
                <a:cs typeface="Trebuchet MS"/>
              </a:rPr>
              <a:t>Universal</a:t>
            </a:r>
            <a:r>
              <a:rPr sz="1784" spc="-50" dirty="0">
                <a:latin typeface="Trebuchet MS"/>
                <a:cs typeface="Trebuchet MS"/>
              </a:rPr>
              <a:t> </a:t>
            </a:r>
            <a:r>
              <a:rPr sz="1784" spc="40" dirty="0">
                <a:latin typeface="Trebuchet MS"/>
                <a:cs typeface="Trebuchet MS"/>
              </a:rPr>
              <a:t>functions</a:t>
            </a:r>
            <a:r>
              <a:rPr sz="1784" spc="-40" dirty="0">
                <a:latin typeface="Trebuchet MS"/>
                <a:cs typeface="Trebuchet MS"/>
              </a:rPr>
              <a:t> </a:t>
            </a:r>
            <a:r>
              <a:rPr sz="1784" spc="30" dirty="0">
                <a:latin typeface="Trebuchet MS"/>
                <a:cs typeface="Trebuchet MS"/>
              </a:rPr>
              <a:t>(ufuncs)</a:t>
            </a:r>
            <a:r>
              <a:rPr sz="1784" spc="-40" dirty="0">
                <a:latin typeface="Trebuchet MS"/>
                <a:cs typeface="Trebuchet MS"/>
              </a:rPr>
              <a:t> </a:t>
            </a:r>
            <a:r>
              <a:rPr sz="1784" dirty="0">
                <a:latin typeface="Trebuchet MS"/>
                <a:cs typeface="Trebuchet MS"/>
              </a:rPr>
              <a:t>take</a:t>
            </a:r>
            <a:r>
              <a:rPr sz="1784" spc="-40" dirty="0">
                <a:latin typeface="Trebuchet MS"/>
                <a:cs typeface="Trebuchet MS"/>
              </a:rPr>
              <a:t> </a:t>
            </a:r>
            <a:r>
              <a:rPr sz="1784" spc="40" dirty="0">
                <a:latin typeface="Trebuchet MS"/>
                <a:cs typeface="Trebuchet MS"/>
              </a:rPr>
              <a:t>ndarrays</a:t>
            </a:r>
            <a:r>
              <a:rPr sz="1784" spc="-40" dirty="0">
                <a:latin typeface="Trebuchet MS"/>
                <a:cs typeface="Trebuchet MS"/>
              </a:rPr>
              <a:t> </a:t>
            </a:r>
            <a:r>
              <a:rPr sz="1784" spc="79" dirty="0">
                <a:latin typeface="Trebuchet MS"/>
                <a:cs typeface="Trebuchet MS"/>
              </a:rPr>
              <a:t>as</a:t>
            </a:r>
            <a:r>
              <a:rPr sz="1784" spc="-40" dirty="0">
                <a:latin typeface="Trebuchet MS"/>
                <a:cs typeface="Trebuchet MS"/>
              </a:rPr>
              <a:t> </a:t>
            </a:r>
            <a:r>
              <a:rPr sz="1784" spc="40" dirty="0">
                <a:latin typeface="Trebuchet MS"/>
                <a:cs typeface="Trebuchet MS"/>
              </a:rPr>
              <a:t>argument</a:t>
            </a:r>
            <a:endParaRPr sz="1784">
              <a:latin typeface="Trebuchet MS"/>
              <a:cs typeface="Trebuchet MS"/>
            </a:endParaRPr>
          </a:p>
        </p:txBody>
      </p:sp>
      <p:sp>
        <p:nvSpPr>
          <p:cNvPr id="4" name="object 4"/>
          <p:cNvSpPr txBox="1"/>
          <p:nvPr/>
        </p:nvSpPr>
        <p:spPr>
          <a:xfrm>
            <a:off x="1978632" y="1793389"/>
            <a:ext cx="3681928" cy="3571719"/>
          </a:xfrm>
          <a:prstGeom prst="rect">
            <a:avLst/>
          </a:prstGeom>
        </p:spPr>
        <p:txBody>
          <a:bodyPr vert="horz" wrap="square" lIns="0" tIns="133385" rIns="0" bIns="0" rtlCol="0">
            <a:spAutoFit/>
          </a:bodyPr>
          <a:lstStyle/>
          <a:p>
            <a:pPr marL="25168">
              <a:spcBef>
                <a:spcPts val="1050"/>
              </a:spcBef>
            </a:pPr>
            <a:r>
              <a:rPr sz="1288" spc="-119" dirty="0">
                <a:solidFill>
                  <a:schemeClr val="accent1"/>
                </a:solidFill>
                <a:latin typeface="Trebuchet MS"/>
                <a:cs typeface="Trebuchet MS"/>
              </a:rPr>
              <a:t>T</a:t>
            </a:r>
            <a:r>
              <a:rPr sz="1288" spc="10" dirty="0">
                <a:solidFill>
                  <a:schemeClr val="accent1"/>
                </a:solidFill>
                <a:latin typeface="Trebuchet MS"/>
                <a:cs typeface="Trebuchet MS"/>
              </a:rPr>
              <a:t>ri</a:t>
            </a:r>
            <a:r>
              <a:rPr sz="1288" spc="-10" dirty="0">
                <a:solidFill>
                  <a:schemeClr val="accent1"/>
                </a:solidFill>
                <a:latin typeface="Trebuchet MS"/>
                <a:cs typeface="Trebuchet MS"/>
              </a:rPr>
              <a:t>g</a:t>
            </a:r>
            <a:r>
              <a:rPr sz="1288" spc="30" dirty="0">
                <a:solidFill>
                  <a:schemeClr val="accent1"/>
                </a:solidFill>
                <a:latin typeface="Trebuchet MS"/>
                <a:cs typeface="Trebuchet MS"/>
              </a:rPr>
              <a:t>onometric</a:t>
            </a:r>
            <a:r>
              <a:rPr sz="1288" spc="-30" dirty="0">
                <a:solidFill>
                  <a:schemeClr val="accent1"/>
                </a:solidFill>
                <a:latin typeface="Trebuchet MS"/>
                <a:cs typeface="Trebuchet MS"/>
              </a:rPr>
              <a:t> </a:t>
            </a:r>
            <a:r>
              <a:rPr sz="1288" spc="40" dirty="0">
                <a:solidFill>
                  <a:schemeClr val="accent1"/>
                </a:solidFill>
                <a:latin typeface="Trebuchet MS"/>
                <a:cs typeface="Trebuchet MS"/>
              </a:rPr>
              <a:t>functions</a:t>
            </a:r>
            <a:endParaRPr sz="1288" dirty="0">
              <a:solidFill>
                <a:schemeClr val="accent1"/>
              </a:solidFill>
              <a:latin typeface="Trebuchet MS"/>
              <a:cs typeface="Trebuchet MS"/>
            </a:endParaRPr>
          </a:p>
          <a:p>
            <a:pPr marL="25168" marR="260485">
              <a:lnSpc>
                <a:spcPts val="1883"/>
              </a:lnSpc>
              <a:spcBef>
                <a:spcPts val="109"/>
              </a:spcBef>
            </a:pPr>
            <a:r>
              <a:rPr sz="991" spc="-10" dirty="0">
                <a:latin typeface="Trebuchet MS"/>
                <a:cs typeface="Trebuchet MS"/>
              </a:rPr>
              <a:t>sin, cos, </a:t>
            </a:r>
            <a:r>
              <a:rPr sz="991" spc="-30" dirty="0">
                <a:latin typeface="Trebuchet MS"/>
                <a:cs typeface="Trebuchet MS"/>
              </a:rPr>
              <a:t>tan, </a:t>
            </a:r>
            <a:r>
              <a:rPr sz="991" spc="-10" dirty="0">
                <a:latin typeface="Trebuchet MS"/>
                <a:cs typeface="Trebuchet MS"/>
              </a:rPr>
              <a:t>arcsin, </a:t>
            </a:r>
            <a:r>
              <a:rPr sz="991" spc="-20" dirty="0">
                <a:latin typeface="Trebuchet MS"/>
                <a:cs typeface="Trebuchet MS"/>
              </a:rPr>
              <a:t>arccos, arctan, </a:t>
            </a:r>
            <a:r>
              <a:rPr sz="991" spc="-10" dirty="0">
                <a:latin typeface="Trebuchet MS"/>
                <a:cs typeface="Trebuchet MS"/>
              </a:rPr>
              <a:t>hypot, </a:t>
            </a:r>
            <a:r>
              <a:rPr sz="991" spc="-20" dirty="0">
                <a:latin typeface="Trebuchet MS"/>
                <a:cs typeface="Trebuchet MS"/>
              </a:rPr>
              <a:t>arctan2, </a:t>
            </a:r>
            <a:r>
              <a:rPr sz="991" spc="-10" dirty="0">
                <a:latin typeface="Trebuchet MS"/>
                <a:cs typeface="Trebuchet MS"/>
              </a:rPr>
              <a:t>degrees, </a:t>
            </a:r>
            <a:r>
              <a:rPr sz="991" spc="-287" dirty="0">
                <a:latin typeface="Trebuchet MS"/>
                <a:cs typeface="Trebuchet MS"/>
              </a:rPr>
              <a:t> </a:t>
            </a:r>
            <a:r>
              <a:rPr sz="991" dirty="0">
                <a:latin typeface="Trebuchet MS"/>
                <a:cs typeface="Trebuchet MS"/>
              </a:rPr>
              <a:t>radians,</a:t>
            </a:r>
            <a:r>
              <a:rPr sz="991" spc="-40" dirty="0">
                <a:latin typeface="Trebuchet MS"/>
                <a:cs typeface="Trebuchet MS"/>
              </a:rPr>
              <a:t> </a:t>
            </a:r>
            <a:r>
              <a:rPr sz="991" spc="-10" dirty="0">
                <a:latin typeface="Trebuchet MS"/>
                <a:cs typeface="Trebuchet MS"/>
              </a:rPr>
              <a:t>unwrap,</a:t>
            </a:r>
            <a:r>
              <a:rPr sz="991" spc="-30" dirty="0">
                <a:latin typeface="Trebuchet MS"/>
                <a:cs typeface="Trebuchet MS"/>
              </a:rPr>
              <a:t> </a:t>
            </a:r>
            <a:r>
              <a:rPr sz="991" spc="-10" dirty="0">
                <a:latin typeface="Trebuchet MS"/>
                <a:cs typeface="Trebuchet MS"/>
              </a:rPr>
              <a:t>deg2rad,</a:t>
            </a:r>
            <a:r>
              <a:rPr sz="991" spc="-30" dirty="0">
                <a:latin typeface="Trebuchet MS"/>
                <a:cs typeface="Trebuchet MS"/>
              </a:rPr>
              <a:t> </a:t>
            </a:r>
            <a:r>
              <a:rPr sz="991" dirty="0">
                <a:latin typeface="Trebuchet MS"/>
                <a:cs typeface="Trebuchet MS"/>
              </a:rPr>
              <a:t>rad2deg</a:t>
            </a:r>
          </a:p>
          <a:p>
            <a:pPr>
              <a:spcBef>
                <a:spcPts val="59"/>
              </a:spcBef>
            </a:pPr>
            <a:endParaRPr sz="1090" dirty="0">
              <a:latin typeface="Trebuchet MS"/>
              <a:cs typeface="Trebuchet MS"/>
            </a:endParaRPr>
          </a:p>
          <a:p>
            <a:pPr marL="25168">
              <a:spcBef>
                <a:spcPts val="10"/>
              </a:spcBef>
            </a:pPr>
            <a:r>
              <a:rPr sz="1288" spc="30" dirty="0">
                <a:solidFill>
                  <a:schemeClr val="accent1"/>
                </a:solidFill>
                <a:latin typeface="Trebuchet MS"/>
                <a:cs typeface="Trebuchet MS"/>
              </a:rPr>
              <a:t>Hyperbolic</a:t>
            </a:r>
            <a:r>
              <a:rPr sz="1288" spc="-79" dirty="0">
                <a:solidFill>
                  <a:schemeClr val="accent1"/>
                </a:solidFill>
                <a:latin typeface="Trebuchet MS"/>
                <a:cs typeface="Trebuchet MS"/>
              </a:rPr>
              <a:t> </a:t>
            </a:r>
            <a:r>
              <a:rPr sz="1288" spc="40" dirty="0">
                <a:solidFill>
                  <a:schemeClr val="accent1"/>
                </a:solidFill>
                <a:latin typeface="Trebuchet MS"/>
                <a:cs typeface="Trebuchet MS"/>
              </a:rPr>
              <a:t>functions</a:t>
            </a:r>
            <a:endParaRPr sz="1288" dirty="0">
              <a:solidFill>
                <a:schemeClr val="accent1"/>
              </a:solidFill>
              <a:latin typeface="Trebuchet MS"/>
              <a:cs typeface="Trebuchet MS"/>
            </a:endParaRPr>
          </a:p>
          <a:p>
            <a:pPr marL="25168">
              <a:spcBef>
                <a:spcPts val="624"/>
              </a:spcBef>
            </a:pPr>
            <a:r>
              <a:rPr sz="991" dirty="0">
                <a:latin typeface="Trebuchet MS"/>
                <a:cs typeface="Trebuchet MS"/>
              </a:rPr>
              <a:t>sinh,</a:t>
            </a:r>
            <a:r>
              <a:rPr sz="991" spc="-40" dirty="0">
                <a:latin typeface="Trebuchet MS"/>
                <a:cs typeface="Trebuchet MS"/>
              </a:rPr>
              <a:t> </a:t>
            </a:r>
            <a:r>
              <a:rPr sz="991" dirty="0">
                <a:latin typeface="Trebuchet MS"/>
                <a:cs typeface="Trebuchet MS"/>
              </a:rPr>
              <a:t>cosh,</a:t>
            </a:r>
            <a:r>
              <a:rPr sz="991" spc="-30" dirty="0">
                <a:latin typeface="Trebuchet MS"/>
                <a:cs typeface="Trebuchet MS"/>
              </a:rPr>
              <a:t> </a:t>
            </a:r>
            <a:r>
              <a:rPr sz="991" spc="-20" dirty="0">
                <a:latin typeface="Trebuchet MS"/>
                <a:cs typeface="Trebuchet MS"/>
              </a:rPr>
              <a:t>tanh,</a:t>
            </a:r>
            <a:r>
              <a:rPr sz="991" spc="-30" dirty="0">
                <a:latin typeface="Trebuchet MS"/>
                <a:cs typeface="Trebuchet MS"/>
              </a:rPr>
              <a:t> </a:t>
            </a:r>
            <a:r>
              <a:rPr sz="991" dirty="0">
                <a:latin typeface="Trebuchet MS"/>
                <a:cs typeface="Trebuchet MS"/>
              </a:rPr>
              <a:t>arcsinh,</a:t>
            </a:r>
            <a:r>
              <a:rPr sz="991" spc="-30" dirty="0">
                <a:latin typeface="Trebuchet MS"/>
                <a:cs typeface="Trebuchet MS"/>
              </a:rPr>
              <a:t> </a:t>
            </a:r>
            <a:r>
              <a:rPr sz="991" spc="-10" dirty="0">
                <a:latin typeface="Trebuchet MS"/>
                <a:cs typeface="Trebuchet MS"/>
              </a:rPr>
              <a:t>arccosh,</a:t>
            </a:r>
            <a:r>
              <a:rPr sz="991" spc="-40" dirty="0">
                <a:latin typeface="Trebuchet MS"/>
                <a:cs typeface="Trebuchet MS"/>
              </a:rPr>
              <a:t> </a:t>
            </a:r>
            <a:r>
              <a:rPr sz="991" dirty="0">
                <a:latin typeface="Trebuchet MS"/>
                <a:cs typeface="Trebuchet MS"/>
              </a:rPr>
              <a:t>arctanh</a:t>
            </a:r>
          </a:p>
          <a:p>
            <a:pPr>
              <a:spcBef>
                <a:spcPts val="10"/>
              </a:spcBef>
            </a:pPr>
            <a:endParaRPr sz="1288" dirty="0">
              <a:latin typeface="Trebuchet MS"/>
              <a:cs typeface="Trebuchet MS"/>
            </a:endParaRPr>
          </a:p>
          <a:p>
            <a:pPr marL="25168">
              <a:spcBef>
                <a:spcPts val="10"/>
              </a:spcBef>
            </a:pPr>
            <a:r>
              <a:rPr sz="1288" spc="59" dirty="0">
                <a:solidFill>
                  <a:schemeClr val="accent1"/>
                </a:solidFill>
                <a:latin typeface="Trebuchet MS"/>
                <a:cs typeface="Trebuchet MS"/>
              </a:rPr>
              <a:t>Rounding</a:t>
            </a:r>
            <a:endParaRPr sz="1288" dirty="0">
              <a:solidFill>
                <a:schemeClr val="accent1"/>
              </a:solidFill>
              <a:latin typeface="Trebuchet MS"/>
              <a:cs typeface="Trebuchet MS"/>
            </a:endParaRPr>
          </a:p>
          <a:p>
            <a:pPr marL="25168">
              <a:spcBef>
                <a:spcPts val="624"/>
              </a:spcBef>
            </a:pPr>
            <a:r>
              <a:rPr sz="991" dirty="0">
                <a:latin typeface="Trebuchet MS"/>
                <a:cs typeface="Trebuchet MS"/>
              </a:rPr>
              <a:t>around,</a:t>
            </a:r>
            <a:r>
              <a:rPr sz="991" spc="-30" dirty="0">
                <a:latin typeface="Trebuchet MS"/>
                <a:cs typeface="Trebuchet MS"/>
              </a:rPr>
              <a:t> </a:t>
            </a:r>
            <a:r>
              <a:rPr sz="991" dirty="0">
                <a:latin typeface="Trebuchet MS"/>
                <a:cs typeface="Trebuchet MS"/>
              </a:rPr>
              <a:t>round_,</a:t>
            </a:r>
            <a:r>
              <a:rPr sz="991" spc="-20" dirty="0">
                <a:latin typeface="Trebuchet MS"/>
                <a:cs typeface="Trebuchet MS"/>
              </a:rPr>
              <a:t> </a:t>
            </a:r>
            <a:r>
              <a:rPr sz="991" spc="-30" dirty="0">
                <a:latin typeface="Trebuchet MS"/>
                <a:cs typeface="Trebuchet MS"/>
              </a:rPr>
              <a:t>rint,</a:t>
            </a:r>
            <a:r>
              <a:rPr sz="991" spc="-20" dirty="0">
                <a:latin typeface="Trebuchet MS"/>
                <a:cs typeface="Trebuchet MS"/>
              </a:rPr>
              <a:t> </a:t>
            </a:r>
            <a:r>
              <a:rPr sz="991" spc="-59" dirty="0">
                <a:latin typeface="Trebuchet MS"/>
                <a:cs typeface="Trebuchet MS"/>
              </a:rPr>
              <a:t>fix,</a:t>
            </a:r>
            <a:r>
              <a:rPr sz="991" spc="-20" dirty="0">
                <a:latin typeface="Trebuchet MS"/>
                <a:cs typeface="Trebuchet MS"/>
              </a:rPr>
              <a:t> </a:t>
            </a:r>
            <a:r>
              <a:rPr sz="991" spc="-40" dirty="0">
                <a:latin typeface="Trebuchet MS"/>
                <a:cs typeface="Trebuchet MS"/>
              </a:rPr>
              <a:t>floor,</a:t>
            </a:r>
            <a:r>
              <a:rPr sz="991" spc="-20" dirty="0">
                <a:latin typeface="Trebuchet MS"/>
                <a:cs typeface="Trebuchet MS"/>
              </a:rPr>
              <a:t> </a:t>
            </a:r>
            <a:r>
              <a:rPr sz="991" spc="-40" dirty="0">
                <a:latin typeface="Trebuchet MS"/>
                <a:cs typeface="Trebuchet MS"/>
              </a:rPr>
              <a:t>ceil,</a:t>
            </a:r>
            <a:r>
              <a:rPr sz="991" spc="-20" dirty="0">
                <a:latin typeface="Trebuchet MS"/>
                <a:cs typeface="Trebuchet MS"/>
              </a:rPr>
              <a:t> </a:t>
            </a:r>
            <a:r>
              <a:rPr sz="991" dirty="0">
                <a:latin typeface="Trebuchet MS"/>
                <a:cs typeface="Trebuchet MS"/>
              </a:rPr>
              <a:t>trunc</a:t>
            </a:r>
          </a:p>
          <a:p>
            <a:pPr>
              <a:spcBef>
                <a:spcPts val="10"/>
              </a:spcBef>
            </a:pPr>
            <a:endParaRPr sz="1288" dirty="0">
              <a:latin typeface="Trebuchet MS"/>
              <a:cs typeface="Trebuchet MS"/>
            </a:endParaRPr>
          </a:p>
          <a:p>
            <a:pPr marL="25168">
              <a:spcBef>
                <a:spcPts val="10"/>
              </a:spcBef>
            </a:pPr>
            <a:r>
              <a:rPr sz="1288" spc="40" dirty="0">
                <a:solidFill>
                  <a:schemeClr val="accent1"/>
                </a:solidFill>
                <a:latin typeface="Trebuchet MS"/>
                <a:cs typeface="Trebuchet MS"/>
              </a:rPr>
              <a:t>Sums,</a:t>
            </a:r>
            <a:r>
              <a:rPr sz="1288" spc="-79" dirty="0">
                <a:solidFill>
                  <a:schemeClr val="accent1"/>
                </a:solidFill>
                <a:latin typeface="Trebuchet MS"/>
                <a:cs typeface="Trebuchet MS"/>
              </a:rPr>
              <a:t> </a:t>
            </a:r>
            <a:r>
              <a:rPr sz="1288" spc="20" dirty="0">
                <a:solidFill>
                  <a:schemeClr val="accent1"/>
                </a:solidFill>
                <a:latin typeface="Trebuchet MS"/>
                <a:cs typeface="Trebuchet MS"/>
              </a:rPr>
              <a:t>products,</a:t>
            </a:r>
            <a:r>
              <a:rPr sz="1288" spc="-79" dirty="0">
                <a:solidFill>
                  <a:schemeClr val="accent1"/>
                </a:solidFill>
                <a:latin typeface="Trebuchet MS"/>
                <a:cs typeface="Trebuchet MS"/>
              </a:rPr>
              <a:t> </a:t>
            </a:r>
            <a:r>
              <a:rPr sz="1288" spc="10" dirty="0">
                <a:solidFill>
                  <a:schemeClr val="accent1"/>
                </a:solidFill>
                <a:latin typeface="Trebuchet MS"/>
                <a:cs typeface="Trebuchet MS"/>
              </a:rPr>
              <a:t>differences</a:t>
            </a:r>
            <a:endParaRPr sz="1288" dirty="0">
              <a:solidFill>
                <a:schemeClr val="accent1"/>
              </a:solidFill>
              <a:latin typeface="Trebuchet MS"/>
              <a:cs typeface="Trebuchet MS"/>
            </a:endParaRPr>
          </a:p>
          <a:p>
            <a:pPr marL="25168" marR="128353">
              <a:lnSpc>
                <a:spcPts val="1883"/>
              </a:lnSpc>
              <a:spcBef>
                <a:spcPts val="109"/>
              </a:spcBef>
            </a:pPr>
            <a:r>
              <a:rPr sz="991" spc="20" dirty="0">
                <a:latin typeface="Trebuchet MS"/>
                <a:cs typeface="Trebuchet MS"/>
              </a:rPr>
              <a:t>p</a:t>
            </a:r>
            <a:r>
              <a:rPr sz="991" spc="-30" dirty="0">
                <a:latin typeface="Trebuchet MS"/>
                <a:cs typeface="Trebuchet MS"/>
              </a:rPr>
              <a:t>r</a:t>
            </a:r>
            <a:r>
              <a:rPr sz="991" spc="-10" dirty="0">
                <a:latin typeface="Trebuchet MS"/>
                <a:cs typeface="Trebuchet MS"/>
              </a:rPr>
              <a:t>od,</a:t>
            </a:r>
            <a:r>
              <a:rPr sz="991" spc="-30" dirty="0">
                <a:latin typeface="Trebuchet MS"/>
                <a:cs typeface="Trebuchet MS"/>
              </a:rPr>
              <a:t> </a:t>
            </a:r>
            <a:r>
              <a:rPr sz="991" dirty="0">
                <a:latin typeface="Trebuchet MS"/>
                <a:cs typeface="Trebuchet MS"/>
              </a:rPr>
              <a:t>sum,</a:t>
            </a:r>
            <a:r>
              <a:rPr sz="991" spc="-30" dirty="0">
                <a:latin typeface="Trebuchet MS"/>
                <a:cs typeface="Trebuchet MS"/>
              </a:rPr>
              <a:t> </a:t>
            </a:r>
            <a:r>
              <a:rPr sz="991" spc="20" dirty="0">
                <a:latin typeface="Trebuchet MS"/>
                <a:cs typeface="Trebuchet MS"/>
              </a:rPr>
              <a:t>nansum,</a:t>
            </a:r>
            <a:r>
              <a:rPr sz="991" spc="-30" dirty="0">
                <a:latin typeface="Trebuchet MS"/>
                <a:cs typeface="Trebuchet MS"/>
              </a:rPr>
              <a:t> </a:t>
            </a:r>
            <a:r>
              <a:rPr sz="991" spc="-40" dirty="0">
                <a:latin typeface="Trebuchet MS"/>
                <a:cs typeface="Trebuchet MS"/>
              </a:rPr>
              <a:t>c</a:t>
            </a:r>
            <a:r>
              <a:rPr sz="991" spc="30" dirty="0">
                <a:latin typeface="Trebuchet MS"/>
                <a:cs typeface="Trebuchet MS"/>
              </a:rPr>
              <a:t>ump</a:t>
            </a:r>
            <a:r>
              <a:rPr sz="991" spc="-20" dirty="0">
                <a:latin typeface="Trebuchet MS"/>
                <a:cs typeface="Trebuchet MS"/>
              </a:rPr>
              <a:t>r</a:t>
            </a:r>
            <a:r>
              <a:rPr sz="991" spc="-10" dirty="0">
                <a:latin typeface="Trebuchet MS"/>
                <a:cs typeface="Trebuchet MS"/>
              </a:rPr>
              <a:t>od,</a:t>
            </a:r>
            <a:r>
              <a:rPr sz="991" spc="-30" dirty="0">
                <a:latin typeface="Trebuchet MS"/>
                <a:cs typeface="Trebuchet MS"/>
              </a:rPr>
              <a:t> </a:t>
            </a:r>
            <a:r>
              <a:rPr sz="991" spc="-40" dirty="0">
                <a:latin typeface="Trebuchet MS"/>
                <a:cs typeface="Trebuchet MS"/>
              </a:rPr>
              <a:t>c</a:t>
            </a:r>
            <a:r>
              <a:rPr sz="991" spc="10" dirty="0">
                <a:latin typeface="Trebuchet MS"/>
                <a:cs typeface="Trebuchet MS"/>
              </a:rPr>
              <a:t>umsum,</a:t>
            </a:r>
            <a:r>
              <a:rPr sz="991" spc="-30" dirty="0">
                <a:latin typeface="Trebuchet MS"/>
                <a:cs typeface="Trebuchet MS"/>
              </a:rPr>
              <a:t> </a:t>
            </a:r>
            <a:r>
              <a:rPr sz="991" spc="-20" dirty="0">
                <a:latin typeface="Trebuchet MS"/>
                <a:cs typeface="Trebuchet MS"/>
              </a:rPr>
              <a:t>dif</a:t>
            </a:r>
            <a:r>
              <a:rPr sz="991" spc="-79" dirty="0">
                <a:latin typeface="Trebuchet MS"/>
                <a:cs typeface="Trebuchet MS"/>
              </a:rPr>
              <a:t>f</a:t>
            </a:r>
            <a:r>
              <a:rPr sz="991" spc="-139" dirty="0">
                <a:latin typeface="Trebuchet MS"/>
                <a:cs typeface="Trebuchet MS"/>
              </a:rPr>
              <a:t>,</a:t>
            </a:r>
            <a:r>
              <a:rPr sz="991" spc="-30" dirty="0">
                <a:latin typeface="Trebuchet MS"/>
                <a:cs typeface="Trebuchet MS"/>
              </a:rPr>
              <a:t> </a:t>
            </a:r>
            <a:r>
              <a:rPr sz="991" spc="-20" dirty="0">
                <a:latin typeface="Trebuchet MS"/>
                <a:cs typeface="Trebuchet MS"/>
              </a:rPr>
              <a:t>edif</a:t>
            </a:r>
            <a:r>
              <a:rPr sz="991" dirty="0">
                <a:latin typeface="Trebuchet MS"/>
                <a:cs typeface="Trebuchet MS"/>
              </a:rPr>
              <a:t>f</a:t>
            </a:r>
            <a:r>
              <a:rPr sz="991" spc="-59" dirty="0">
                <a:latin typeface="Trebuchet MS"/>
                <a:cs typeface="Trebuchet MS"/>
              </a:rPr>
              <a:t>1d,</a:t>
            </a:r>
            <a:r>
              <a:rPr sz="991" spc="-30" dirty="0">
                <a:latin typeface="Trebuchet MS"/>
                <a:cs typeface="Trebuchet MS"/>
              </a:rPr>
              <a:t> </a:t>
            </a:r>
            <a:r>
              <a:rPr sz="991" spc="10" dirty="0">
                <a:latin typeface="Trebuchet MS"/>
                <a:cs typeface="Trebuchet MS"/>
              </a:rPr>
              <a:t>g</a:t>
            </a:r>
            <a:r>
              <a:rPr sz="991" spc="-30" dirty="0">
                <a:latin typeface="Trebuchet MS"/>
                <a:cs typeface="Trebuchet MS"/>
              </a:rPr>
              <a:t>r</a:t>
            </a:r>
            <a:r>
              <a:rPr sz="991" spc="10" dirty="0">
                <a:latin typeface="Trebuchet MS"/>
                <a:cs typeface="Trebuchet MS"/>
              </a:rPr>
              <a:t>adient</a:t>
            </a:r>
            <a:r>
              <a:rPr sz="991" spc="-119" dirty="0">
                <a:latin typeface="Trebuchet MS"/>
                <a:cs typeface="Trebuchet MS"/>
              </a:rPr>
              <a:t>,  </a:t>
            </a:r>
            <a:r>
              <a:rPr sz="991" spc="-10" dirty="0">
                <a:latin typeface="Trebuchet MS"/>
                <a:cs typeface="Trebuchet MS"/>
              </a:rPr>
              <a:t>cross,</a:t>
            </a:r>
            <a:r>
              <a:rPr sz="991" spc="-40" dirty="0">
                <a:latin typeface="Trebuchet MS"/>
                <a:cs typeface="Trebuchet MS"/>
              </a:rPr>
              <a:t> </a:t>
            </a:r>
            <a:r>
              <a:rPr sz="991" spc="-10" dirty="0">
                <a:latin typeface="Trebuchet MS"/>
                <a:cs typeface="Trebuchet MS"/>
              </a:rPr>
              <a:t>trapz</a:t>
            </a:r>
            <a:endParaRPr sz="991" dirty="0">
              <a:latin typeface="Trebuchet MS"/>
              <a:cs typeface="Trebuchet MS"/>
            </a:endParaRPr>
          </a:p>
          <a:p>
            <a:pPr>
              <a:spcBef>
                <a:spcPts val="59"/>
              </a:spcBef>
            </a:pPr>
            <a:endParaRPr sz="1090" dirty="0">
              <a:latin typeface="Trebuchet MS"/>
              <a:cs typeface="Trebuchet MS"/>
            </a:endParaRPr>
          </a:p>
          <a:p>
            <a:pPr marL="25168"/>
            <a:r>
              <a:rPr sz="1288" spc="40" dirty="0">
                <a:solidFill>
                  <a:schemeClr val="accent1"/>
                </a:solidFill>
                <a:latin typeface="Trebuchet MS"/>
                <a:cs typeface="Trebuchet MS"/>
              </a:rPr>
              <a:t>Exponents</a:t>
            </a:r>
            <a:r>
              <a:rPr sz="1288" spc="-59" dirty="0">
                <a:solidFill>
                  <a:schemeClr val="accent1"/>
                </a:solidFill>
                <a:latin typeface="Trebuchet MS"/>
                <a:cs typeface="Trebuchet MS"/>
              </a:rPr>
              <a:t> </a:t>
            </a:r>
            <a:r>
              <a:rPr sz="1288" spc="69" dirty="0">
                <a:solidFill>
                  <a:schemeClr val="accent1"/>
                </a:solidFill>
                <a:latin typeface="Trebuchet MS"/>
                <a:cs typeface="Trebuchet MS"/>
              </a:rPr>
              <a:t>and</a:t>
            </a:r>
            <a:r>
              <a:rPr sz="1288" spc="-59" dirty="0">
                <a:solidFill>
                  <a:schemeClr val="accent1"/>
                </a:solidFill>
                <a:latin typeface="Trebuchet MS"/>
                <a:cs typeface="Trebuchet MS"/>
              </a:rPr>
              <a:t> </a:t>
            </a:r>
            <a:r>
              <a:rPr sz="1288" spc="40" dirty="0">
                <a:solidFill>
                  <a:schemeClr val="accent1"/>
                </a:solidFill>
                <a:latin typeface="Trebuchet MS"/>
                <a:cs typeface="Trebuchet MS"/>
              </a:rPr>
              <a:t>logarithms</a:t>
            </a:r>
            <a:endParaRPr sz="1288" dirty="0">
              <a:solidFill>
                <a:schemeClr val="accent1"/>
              </a:solidFill>
              <a:latin typeface="Trebuchet MS"/>
              <a:cs typeface="Trebuchet MS"/>
            </a:endParaRPr>
          </a:p>
          <a:p>
            <a:pPr marL="25168">
              <a:spcBef>
                <a:spcPts val="624"/>
              </a:spcBef>
            </a:pPr>
            <a:r>
              <a:rPr sz="991" spc="-40" dirty="0">
                <a:latin typeface="Trebuchet MS"/>
                <a:cs typeface="Trebuchet MS"/>
              </a:rPr>
              <a:t>exp,</a:t>
            </a:r>
            <a:r>
              <a:rPr sz="991" spc="-20" dirty="0">
                <a:latin typeface="Trebuchet MS"/>
                <a:cs typeface="Trebuchet MS"/>
              </a:rPr>
              <a:t> </a:t>
            </a:r>
            <a:r>
              <a:rPr sz="991" spc="-40" dirty="0">
                <a:latin typeface="Trebuchet MS"/>
                <a:cs typeface="Trebuchet MS"/>
              </a:rPr>
              <a:t>expm1,</a:t>
            </a:r>
            <a:r>
              <a:rPr sz="991" spc="-20" dirty="0">
                <a:latin typeface="Trebuchet MS"/>
                <a:cs typeface="Trebuchet MS"/>
              </a:rPr>
              <a:t> </a:t>
            </a:r>
            <a:r>
              <a:rPr sz="991" spc="-40" dirty="0">
                <a:latin typeface="Trebuchet MS"/>
                <a:cs typeface="Trebuchet MS"/>
              </a:rPr>
              <a:t>exp2,</a:t>
            </a:r>
            <a:r>
              <a:rPr sz="991" spc="-20" dirty="0">
                <a:latin typeface="Trebuchet MS"/>
                <a:cs typeface="Trebuchet MS"/>
              </a:rPr>
              <a:t> log,</a:t>
            </a:r>
            <a:r>
              <a:rPr sz="991" spc="-10" dirty="0">
                <a:latin typeface="Trebuchet MS"/>
                <a:cs typeface="Trebuchet MS"/>
              </a:rPr>
              <a:t> </a:t>
            </a:r>
            <a:r>
              <a:rPr sz="991" spc="-30" dirty="0">
                <a:latin typeface="Trebuchet MS"/>
                <a:cs typeface="Trebuchet MS"/>
              </a:rPr>
              <a:t>log10,</a:t>
            </a:r>
            <a:r>
              <a:rPr sz="991" spc="-20" dirty="0">
                <a:latin typeface="Trebuchet MS"/>
                <a:cs typeface="Trebuchet MS"/>
              </a:rPr>
              <a:t> log2, </a:t>
            </a:r>
            <a:r>
              <a:rPr sz="991" spc="-30" dirty="0">
                <a:latin typeface="Trebuchet MS"/>
                <a:cs typeface="Trebuchet MS"/>
              </a:rPr>
              <a:t>log1p,</a:t>
            </a:r>
            <a:r>
              <a:rPr sz="991" spc="-10" dirty="0">
                <a:latin typeface="Trebuchet MS"/>
                <a:cs typeface="Trebuchet MS"/>
              </a:rPr>
              <a:t> </a:t>
            </a:r>
            <a:r>
              <a:rPr sz="991" dirty="0">
                <a:latin typeface="Trebuchet MS"/>
                <a:cs typeface="Trebuchet MS"/>
              </a:rPr>
              <a:t>logaddexp,</a:t>
            </a:r>
            <a:r>
              <a:rPr sz="991" spc="-20" dirty="0">
                <a:latin typeface="Trebuchet MS"/>
                <a:cs typeface="Trebuchet MS"/>
              </a:rPr>
              <a:t> </a:t>
            </a:r>
            <a:r>
              <a:rPr sz="991" spc="10" dirty="0">
                <a:latin typeface="Trebuchet MS"/>
                <a:cs typeface="Trebuchet MS"/>
              </a:rPr>
              <a:t>logaddexp2</a:t>
            </a:r>
            <a:endParaRPr sz="991" dirty="0">
              <a:latin typeface="Trebuchet MS"/>
              <a:cs typeface="Trebuchet MS"/>
            </a:endParaRPr>
          </a:p>
        </p:txBody>
      </p:sp>
      <p:sp>
        <p:nvSpPr>
          <p:cNvPr id="5" name="object 5"/>
          <p:cNvSpPr txBox="1"/>
          <p:nvPr/>
        </p:nvSpPr>
        <p:spPr>
          <a:xfrm>
            <a:off x="6306548" y="1793388"/>
            <a:ext cx="3418933" cy="3557612"/>
          </a:xfrm>
          <a:prstGeom prst="rect">
            <a:avLst/>
          </a:prstGeom>
        </p:spPr>
        <p:txBody>
          <a:bodyPr vert="horz" wrap="square" lIns="0" tIns="133385" rIns="0" bIns="0" rtlCol="0">
            <a:spAutoFit/>
          </a:bodyPr>
          <a:lstStyle/>
          <a:p>
            <a:pPr marL="25168">
              <a:spcBef>
                <a:spcPts val="1050"/>
              </a:spcBef>
            </a:pPr>
            <a:r>
              <a:rPr sz="1288" spc="30" dirty="0">
                <a:solidFill>
                  <a:schemeClr val="accent1"/>
                </a:solidFill>
                <a:latin typeface="Trebuchet MS"/>
                <a:cs typeface="Trebuchet MS"/>
              </a:rPr>
              <a:t>Other</a:t>
            </a:r>
            <a:r>
              <a:rPr sz="1288" spc="-79" dirty="0">
                <a:solidFill>
                  <a:schemeClr val="accent1"/>
                </a:solidFill>
                <a:latin typeface="Trebuchet MS"/>
                <a:cs typeface="Trebuchet MS"/>
              </a:rPr>
              <a:t> </a:t>
            </a:r>
            <a:r>
              <a:rPr sz="1288" spc="30" dirty="0">
                <a:solidFill>
                  <a:schemeClr val="accent1"/>
                </a:solidFill>
                <a:latin typeface="Trebuchet MS"/>
                <a:cs typeface="Trebuchet MS"/>
              </a:rPr>
              <a:t>special</a:t>
            </a:r>
            <a:r>
              <a:rPr sz="1288" spc="-69" dirty="0">
                <a:solidFill>
                  <a:schemeClr val="accent1"/>
                </a:solidFill>
                <a:latin typeface="Trebuchet MS"/>
                <a:cs typeface="Trebuchet MS"/>
              </a:rPr>
              <a:t> </a:t>
            </a:r>
            <a:r>
              <a:rPr sz="1288" spc="40" dirty="0">
                <a:solidFill>
                  <a:schemeClr val="accent1"/>
                </a:solidFill>
                <a:latin typeface="Trebuchet MS"/>
                <a:cs typeface="Trebuchet MS"/>
              </a:rPr>
              <a:t>functions</a:t>
            </a:r>
            <a:endParaRPr sz="1288" dirty="0">
              <a:solidFill>
                <a:schemeClr val="accent1"/>
              </a:solidFill>
              <a:latin typeface="Trebuchet MS"/>
              <a:cs typeface="Trebuchet MS"/>
            </a:endParaRPr>
          </a:p>
          <a:p>
            <a:pPr marL="25168">
              <a:spcBef>
                <a:spcPts val="624"/>
              </a:spcBef>
            </a:pPr>
            <a:r>
              <a:rPr sz="991" spc="10" dirty="0">
                <a:latin typeface="Trebuchet MS"/>
                <a:cs typeface="Trebuchet MS"/>
              </a:rPr>
              <a:t>i</a:t>
            </a:r>
            <a:r>
              <a:rPr sz="991" dirty="0">
                <a:latin typeface="Trebuchet MS"/>
                <a:cs typeface="Trebuchet MS"/>
              </a:rPr>
              <a:t>0</a:t>
            </a:r>
            <a:r>
              <a:rPr sz="991" spc="-139" dirty="0">
                <a:latin typeface="Trebuchet MS"/>
                <a:cs typeface="Trebuchet MS"/>
              </a:rPr>
              <a:t>,</a:t>
            </a:r>
            <a:r>
              <a:rPr sz="991" spc="-30" dirty="0">
                <a:latin typeface="Trebuchet MS"/>
                <a:cs typeface="Trebuchet MS"/>
              </a:rPr>
              <a:t> </a:t>
            </a:r>
            <a:r>
              <a:rPr sz="991" spc="20" dirty="0">
                <a:latin typeface="Trebuchet MS"/>
                <a:cs typeface="Trebuchet MS"/>
              </a:rPr>
              <a:t>sinc</a:t>
            </a:r>
            <a:endParaRPr sz="991" dirty="0">
              <a:latin typeface="Trebuchet MS"/>
              <a:cs typeface="Trebuchet MS"/>
            </a:endParaRPr>
          </a:p>
          <a:p>
            <a:pPr>
              <a:spcBef>
                <a:spcPts val="20"/>
              </a:spcBef>
            </a:pPr>
            <a:endParaRPr sz="1288" dirty="0">
              <a:latin typeface="Trebuchet MS"/>
              <a:cs typeface="Trebuchet MS"/>
            </a:endParaRPr>
          </a:p>
          <a:p>
            <a:pPr marL="25168"/>
            <a:r>
              <a:rPr sz="1288" spc="20" dirty="0">
                <a:solidFill>
                  <a:schemeClr val="accent1"/>
                </a:solidFill>
                <a:latin typeface="Trebuchet MS"/>
                <a:cs typeface="Trebuchet MS"/>
              </a:rPr>
              <a:t>Floating</a:t>
            </a:r>
            <a:r>
              <a:rPr sz="1288" spc="-59" dirty="0">
                <a:solidFill>
                  <a:schemeClr val="accent1"/>
                </a:solidFill>
                <a:latin typeface="Trebuchet MS"/>
                <a:cs typeface="Trebuchet MS"/>
              </a:rPr>
              <a:t> </a:t>
            </a:r>
            <a:r>
              <a:rPr sz="1288" spc="40" dirty="0">
                <a:solidFill>
                  <a:schemeClr val="accent1"/>
                </a:solidFill>
                <a:latin typeface="Trebuchet MS"/>
                <a:cs typeface="Trebuchet MS"/>
              </a:rPr>
              <a:t>point</a:t>
            </a:r>
            <a:r>
              <a:rPr sz="1288" spc="-50" dirty="0">
                <a:solidFill>
                  <a:schemeClr val="accent1"/>
                </a:solidFill>
                <a:latin typeface="Trebuchet MS"/>
                <a:cs typeface="Trebuchet MS"/>
              </a:rPr>
              <a:t> </a:t>
            </a:r>
            <a:r>
              <a:rPr sz="1288" spc="30" dirty="0">
                <a:solidFill>
                  <a:schemeClr val="accent1"/>
                </a:solidFill>
                <a:latin typeface="Trebuchet MS"/>
                <a:cs typeface="Trebuchet MS"/>
              </a:rPr>
              <a:t>routines</a:t>
            </a:r>
            <a:endParaRPr sz="1288" dirty="0">
              <a:solidFill>
                <a:schemeClr val="accent1"/>
              </a:solidFill>
              <a:latin typeface="Trebuchet MS"/>
              <a:cs typeface="Trebuchet MS"/>
            </a:endParaRPr>
          </a:p>
          <a:p>
            <a:pPr marL="25168">
              <a:spcBef>
                <a:spcPts val="624"/>
              </a:spcBef>
            </a:pPr>
            <a:r>
              <a:rPr sz="991" spc="20" dirty="0">
                <a:latin typeface="Trebuchet MS"/>
                <a:cs typeface="Trebuchet MS"/>
              </a:rPr>
              <a:t>signbit</a:t>
            </a:r>
            <a:r>
              <a:rPr sz="991" spc="-139" dirty="0">
                <a:latin typeface="Trebuchet MS"/>
                <a:cs typeface="Trebuchet MS"/>
              </a:rPr>
              <a:t>,</a:t>
            </a:r>
            <a:r>
              <a:rPr sz="991" spc="-30" dirty="0">
                <a:latin typeface="Trebuchet MS"/>
                <a:cs typeface="Trebuchet MS"/>
              </a:rPr>
              <a:t> </a:t>
            </a:r>
            <a:r>
              <a:rPr sz="991" spc="-40" dirty="0">
                <a:latin typeface="Trebuchet MS"/>
                <a:cs typeface="Trebuchet MS"/>
              </a:rPr>
              <a:t>c</a:t>
            </a:r>
            <a:r>
              <a:rPr sz="991" spc="40" dirty="0">
                <a:latin typeface="Trebuchet MS"/>
                <a:cs typeface="Trebuchet MS"/>
              </a:rPr>
              <a:t>o</a:t>
            </a:r>
            <a:r>
              <a:rPr sz="991" spc="30" dirty="0">
                <a:latin typeface="Trebuchet MS"/>
                <a:cs typeface="Trebuchet MS"/>
              </a:rPr>
              <a:t>p</a:t>
            </a:r>
            <a:r>
              <a:rPr sz="991" spc="-10" dirty="0">
                <a:latin typeface="Trebuchet MS"/>
                <a:cs typeface="Trebuchet MS"/>
              </a:rPr>
              <a:t>y</a:t>
            </a:r>
            <a:r>
              <a:rPr sz="991" dirty="0">
                <a:latin typeface="Trebuchet MS"/>
                <a:cs typeface="Trebuchet MS"/>
              </a:rPr>
              <a:t>sign,</a:t>
            </a:r>
            <a:r>
              <a:rPr sz="991" spc="-30" dirty="0">
                <a:latin typeface="Trebuchet MS"/>
                <a:cs typeface="Trebuchet MS"/>
              </a:rPr>
              <a:t> </a:t>
            </a:r>
            <a:r>
              <a:rPr sz="991" spc="-20" dirty="0">
                <a:latin typeface="Trebuchet MS"/>
                <a:cs typeface="Trebuchet MS"/>
              </a:rPr>
              <a:t>f</a:t>
            </a:r>
            <a:r>
              <a:rPr sz="991" spc="-59" dirty="0">
                <a:latin typeface="Trebuchet MS"/>
                <a:cs typeface="Trebuchet MS"/>
              </a:rPr>
              <a:t>r</a:t>
            </a:r>
            <a:r>
              <a:rPr sz="991" spc="-10" dirty="0">
                <a:latin typeface="Trebuchet MS"/>
                <a:cs typeface="Trebuchet MS"/>
              </a:rPr>
              <a:t>e</a:t>
            </a:r>
            <a:r>
              <a:rPr sz="991" spc="10" dirty="0">
                <a:latin typeface="Trebuchet MS"/>
                <a:cs typeface="Trebuchet MS"/>
              </a:rPr>
              <a:t>x</a:t>
            </a:r>
            <a:r>
              <a:rPr sz="991" spc="-10" dirty="0">
                <a:latin typeface="Trebuchet MS"/>
                <a:cs typeface="Trebuchet MS"/>
              </a:rPr>
              <a:t>p</a:t>
            </a:r>
            <a:r>
              <a:rPr sz="991" spc="-139" dirty="0">
                <a:latin typeface="Trebuchet MS"/>
                <a:cs typeface="Trebuchet MS"/>
              </a:rPr>
              <a:t>,</a:t>
            </a:r>
            <a:r>
              <a:rPr sz="991" spc="-30" dirty="0">
                <a:latin typeface="Trebuchet MS"/>
                <a:cs typeface="Trebuchet MS"/>
              </a:rPr>
              <a:t> </a:t>
            </a:r>
            <a:r>
              <a:rPr sz="991" spc="-10" dirty="0">
                <a:latin typeface="Trebuchet MS"/>
                <a:cs typeface="Trebuchet MS"/>
              </a:rPr>
              <a:t>l</a:t>
            </a:r>
            <a:r>
              <a:rPr sz="991" spc="20" dirty="0">
                <a:latin typeface="Trebuchet MS"/>
                <a:cs typeface="Trebuchet MS"/>
              </a:rPr>
              <a:t>d</a:t>
            </a:r>
            <a:r>
              <a:rPr sz="991" spc="10" dirty="0">
                <a:latin typeface="Trebuchet MS"/>
                <a:cs typeface="Trebuchet MS"/>
              </a:rPr>
              <a:t>exp</a:t>
            </a:r>
            <a:endParaRPr sz="991" dirty="0">
              <a:latin typeface="Trebuchet MS"/>
              <a:cs typeface="Trebuchet MS"/>
            </a:endParaRPr>
          </a:p>
          <a:p>
            <a:pPr>
              <a:spcBef>
                <a:spcPts val="20"/>
              </a:spcBef>
            </a:pPr>
            <a:endParaRPr sz="1288" dirty="0">
              <a:latin typeface="Trebuchet MS"/>
              <a:cs typeface="Trebuchet MS"/>
            </a:endParaRPr>
          </a:p>
          <a:p>
            <a:pPr marL="25168"/>
            <a:r>
              <a:rPr sz="1288" spc="10" dirty="0">
                <a:solidFill>
                  <a:schemeClr val="accent1"/>
                </a:solidFill>
                <a:latin typeface="Trebuchet MS"/>
                <a:cs typeface="Trebuchet MS"/>
              </a:rPr>
              <a:t>Arithmetic</a:t>
            </a:r>
            <a:r>
              <a:rPr sz="1288" spc="-30" dirty="0">
                <a:solidFill>
                  <a:schemeClr val="accent1"/>
                </a:solidFill>
                <a:latin typeface="Trebuchet MS"/>
                <a:cs typeface="Trebuchet MS"/>
              </a:rPr>
              <a:t> </a:t>
            </a:r>
            <a:r>
              <a:rPr sz="1288" spc="50" dirty="0">
                <a:solidFill>
                  <a:schemeClr val="accent1"/>
                </a:solidFill>
                <a:latin typeface="Trebuchet MS"/>
                <a:cs typeface="Trebuchet MS"/>
              </a:rPr>
              <a:t>ope</a:t>
            </a:r>
            <a:r>
              <a:rPr sz="1288" spc="-20" dirty="0">
                <a:solidFill>
                  <a:schemeClr val="accent1"/>
                </a:solidFill>
                <a:latin typeface="Trebuchet MS"/>
                <a:cs typeface="Trebuchet MS"/>
              </a:rPr>
              <a:t>r</a:t>
            </a:r>
            <a:r>
              <a:rPr sz="1288" spc="50" dirty="0">
                <a:solidFill>
                  <a:schemeClr val="accent1"/>
                </a:solidFill>
                <a:latin typeface="Trebuchet MS"/>
                <a:cs typeface="Trebuchet MS"/>
              </a:rPr>
              <a:t>ations</a:t>
            </a:r>
            <a:endParaRPr sz="1288" dirty="0">
              <a:solidFill>
                <a:schemeClr val="accent1"/>
              </a:solidFill>
              <a:latin typeface="Trebuchet MS"/>
              <a:cs typeface="Trebuchet MS"/>
            </a:endParaRPr>
          </a:p>
          <a:p>
            <a:pPr marL="25168" marR="33976">
              <a:lnSpc>
                <a:spcPts val="1883"/>
              </a:lnSpc>
              <a:spcBef>
                <a:spcPts val="109"/>
              </a:spcBef>
            </a:pPr>
            <a:r>
              <a:rPr sz="991" spc="-10" dirty="0">
                <a:latin typeface="Trebuchet MS"/>
                <a:cs typeface="Trebuchet MS"/>
              </a:rPr>
              <a:t>add, </a:t>
            </a:r>
            <a:r>
              <a:rPr sz="991" spc="-20" dirty="0">
                <a:latin typeface="Trebuchet MS"/>
                <a:cs typeface="Trebuchet MS"/>
              </a:rPr>
              <a:t>reciprocal,</a:t>
            </a:r>
            <a:r>
              <a:rPr sz="991" spc="-10" dirty="0">
                <a:latin typeface="Trebuchet MS"/>
                <a:cs typeface="Trebuchet MS"/>
              </a:rPr>
              <a:t> </a:t>
            </a:r>
            <a:r>
              <a:rPr sz="991" spc="-20" dirty="0">
                <a:latin typeface="Trebuchet MS"/>
                <a:cs typeface="Trebuchet MS"/>
              </a:rPr>
              <a:t>negative,</a:t>
            </a:r>
            <a:r>
              <a:rPr sz="991" spc="-10" dirty="0">
                <a:latin typeface="Trebuchet MS"/>
                <a:cs typeface="Trebuchet MS"/>
              </a:rPr>
              <a:t> </a:t>
            </a:r>
            <a:r>
              <a:rPr sz="991" spc="-20" dirty="0">
                <a:latin typeface="Trebuchet MS"/>
                <a:cs typeface="Trebuchet MS"/>
              </a:rPr>
              <a:t>multiply,</a:t>
            </a:r>
            <a:r>
              <a:rPr sz="991" spc="-10" dirty="0">
                <a:latin typeface="Trebuchet MS"/>
                <a:cs typeface="Trebuchet MS"/>
              </a:rPr>
              <a:t> divide, </a:t>
            </a:r>
            <a:r>
              <a:rPr sz="991" spc="-30" dirty="0">
                <a:latin typeface="Trebuchet MS"/>
                <a:cs typeface="Trebuchet MS"/>
              </a:rPr>
              <a:t>power,</a:t>
            </a:r>
            <a:r>
              <a:rPr sz="991" spc="-10" dirty="0">
                <a:latin typeface="Trebuchet MS"/>
                <a:cs typeface="Trebuchet MS"/>
              </a:rPr>
              <a:t> subtract, </a:t>
            </a:r>
            <a:r>
              <a:rPr sz="991" spc="-268" dirty="0">
                <a:latin typeface="Trebuchet MS"/>
                <a:cs typeface="Trebuchet MS"/>
              </a:rPr>
              <a:t> </a:t>
            </a:r>
            <a:r>
              <a:rPr sz="991" spc="-10" dirty="0">
                <a:latin typeface="Trebuchet MS"/>
                <a:cs typeface="Trebuchet MS"/>
              </a:rPr>
              <a:t>true_divide,</a:t>
            </a:r>
            <a:r>
              <a:rPr sz="991" spc="-30" dirty="0">
                <a:latin typeface="Trebuchet MS"/>
                <a:cs typeface="Trebuchet MS"/>
              </a:rPr>
              <a:t> </a:t>
            </a:r>
            <a:r>
              <a:rPr sz="991" spc="-10" dirty="0">
                <a:latin typeface="Trebuchet MS"/>
                <a:cs typeface="Trebuchet MS"/>
              </a:rPr>
              <a:t>floor_divide,</a:t>
            </a:r>
            <a:r>
              <a:rPr sz="991" spc="-30" dirty="0">
                <a:latin typeface="Trebuchet MS"/>
                <a:cs typeface="Trebuchet MS"/>
              </a:rPr>
              <a:t> </a:t>
            </a:r>
            <a:r>
              <a:rPr sz="991" spc="-10" dirty="0">
                <a:latin typeface="Trebuchet MS"/>
                <a:cs typeface="Trebuchet MS"/>
              </a:rPr>
              <a:t>fmod,</a:t>
            </a:r>
            <a:r>
              <a:rPr sz="991" spc="-20" dirty="0">
                <a:latin typeface="Trebuchet MS"/>
                <a:cs typeface="Trebuchet MS"/>
              </a:rPr>
              <a:t> </a:t>
            </a:r>
            <a:r>
              <a:rPr sz="991" dirty="0">
                <a:latin typeface="Trebuchet MS"/>
                <a:cs typeface="Trebuchet MS"/>
              </a:rPr>
              <a:t>mod,</a:t>
            </a:r>
            <a:r>
              <a:rPr sz="991" spc="-30" dirty="0">
                <a:latin typeface="Trebuchet MS"/>
                <a:cs typeface="Trebuchet MS"/>
              </a:rPr>
              <a:t> </a:t>
            </a:r>
            <a:r>
              <a:rPr sz="991" spc="-20" dirty="0">
                <a:latin typeface="Trebuchet MS"/>
                <a:cs typeface="Trebuchet MS"/>
              </a:rPr>
              <a:t>modf, </a:t>
            </a:r>
            <a:r>
              <a:rPr sz="991" spc="10" dirty="0">
                <a:latin typeface="Trebuchet MS"/>
                <a:cs typeface="Trebuchet MS"/>
              </a:rPr>
              <a:t>remainder</a:t>
            </a:r>
            <a:endParaRPr sz="991" dirty="0">
              <a:latin typeface="Trebuchet MS"/>
              <a:cs typeface="Trebuchet MS"/>
            </a:endParaRPr>
          </a:p>
          <a:p>
            <a:pPr>
              <a:spcBef>
                <a:spcPts val="59"/>
              </a:spcBef>
            </a:pPr>
            <a:endParaRPr sz="1090" dirty="0">
              <a:latin typeface="Trebuchet MS"/>
              <a:cs typeface="Trebuchet MS"/>
            </a:endParaRPr>
          </a:p>
          <a:p>
            <a:pPr marL="25168">
              <a:spcBef>
                <a:spcPts val="10"/>
              </a:spcBef>
            </a:pPr>
            <a:r>
              <a:rPr sz="1288" spc="50" dirty="0">
                <a:solidFill>
                  <a:schemeClr val="accent1"/>
                </a:solidFill>
                <a:latin typeface="Trebuchet MS"/>
                <a:cs typeface="Trebuchet MS"/>
              </a:rPr>
              <a:t>Handling</a:t>
            </a:r>
            <a:r>
              <a:rPr sz="1288" spc="-79" dirty="0">
                <a:solidFill>
                  <a:schemeClr val="accent1"/>
                </a:solidFill>
                <a:latin typeface="Trebuchet MS"/>
                <a:cs typeface="Trebuchet MS"/>
              </a:rPr>
              <a:t> </a:t>
            </a:r>
            <a:r>
              <a:rPr sz="1288" spc="30" dirty="0">
                <a:solidFill>
                  <a:schemeClr val="accent1"/>
                </a:solidFill>
                <a:latin typeface="Trebuchet MS"/>
                <a:cs typeface="Trebuchet MS"/>
              </a:rPr>
              <a:t>complex</a:t>
            </a:r>
            <a:r>
              <a:rPr sz="1288" spc="-69" dirty="0">
                <a:solidFill>
                  <a:schemeClr val="accent1"/>
                </a:solidFill>
                <a:latin typeface="Trebuchet MS"/>
                <a:cs typeface="Trebuchet MS"/>
              </a:rPr>
              <a:t> </a:t>
            </a:r>
            <a:r>
              <a:rPr sz="1288" spc="59" dirty="0">
                <a:solidFill>
                  <a:schemeClr val="accent1"/>
                </a:solidFill>
                <a:latin typeface="Trebuchet MS"/>
                <a:cs typeface="Trebuchet MS"/>
              </a:rPr>
              <a:t>numbers</a:t>
            </a:r>
            <a:endParaRPr sz="1288" dirty="0">
              <a:solidFill>
                <a:schemeClr val="accent1"/>
              </a:solidFill>
              <a:latin typeface="Trebuchet MS"/>
              <a:cs typeface="Trebuchet MS"/>
            </a:endParaRPr>
          </a:p>
          <a:p>
            <a:pPr marL="25168">
              <a:spcBef>
                <a:spcPts val="624"/>
              </a:spcBef>
            </a:pPr>
            <a:r>
              <a:rPr sz="991" spc="20" dirty="0">
                <a:latin typeface="Trebuchet MS"/>
                <a:cs typeface="Trebuchet MS"/>
              </a:rPr>
              <a:t>ang</a:t>
            </a:r>
            <a:r>
              <a:rPr sz="991" dirty="0">
                <a:latin typeface="Trebuchet MS"/>
                <a:cs typeface="Trebuchet MS"/>
              </a:rPr>
              <a:t>l</a:t>
            </a:r>
            <a:r>
              <a:rPr sz="991" spc="-20" dirty="0">
                <a:latin typeface="Trebuchet MS"/>
                <a:cs typeface="Trebuchet MS"/>
              </a:rPr>
              <a:t>e</a:t>
            </a:r>
            <a:r>
              <a:rPr sz="991" spc="-139" dirty="0">
                <a:latin typeface="Trebuchet MS"/>
                <a:cs typeface="Trebuchet MS"/>
              </a:rPr>
              <a:t>,</a:t>
            </a:r>
            <a:r>
              <a:rPr sz="991" spc="-30" dirty="0">
                <a:latin typeface="Trebuchet MS"/>
                <a:cs typeface="Trebuchet MS"/>
              </a:rPr>
              <a:t> </a:t>
            </a:r>
            <a:r>
              <a:rPr sz="991" spc="-40" dirty="0">
                <a:latin typeface="Trebuchet MS"/>
                <a:cs typeface="Trebuchet MS"/>
              </a:rPr>
              <a:t>r</a:t>
            </a:r>
            <a:r>
              <a:rPr sz="991" spc="-20" dirty="0">
                <a:latin typeface="Trebuchet MS"/>
                <a:cs typeface="Trebuchet MS"/>
              </a:rPr>
              <a:t>e</a:t>
            </a:r>
            <a:r>
              <a:rPr sz="991" dirty="0">
                <a:latin typeface="Trebuchet MS"/>
                <a:cs typeface="Trebuchet MS"/>
              </a:rPr>
              <a:t>al</a:t>
            </a:r>
            <a:r>
              <a:rPr sz="991" spc="-139" dirty="0">
                <a:latin typeface="Trebuchet MS"/>
                <a:cs typeface="Trebuchet MS"/>
              </a:rPr>
              <a:t>,</a:t>
            </a:r>
            <a:r>
              <a:rPr sz="991" spc="-30" dirty="0">
                <a:latin typeface="Trebuchet MS"/>
                <a:cs typeface="Trebuchet MS"/>
              </a:rPr>
              <a:t> </a:t>
            </a:r>
            <a:r>
              <a:rPr sz="991" spc="20" dirty="0">
                <a:latin typeface="Trebuchet MS"/>
                <a:cs typeface="Trebuchet MS"/>
              </a:rPr>
              <a:t>im</a:t>
            </a:r>
            <a:r>
              <a:rPr sz="991" dirty="0">
                <a:latin typeface="Trebuchet MS"/>
                <a:cs typeface="Trebuchet MS"/>
              </a:rPr>
              <a:t>a</a:t>
            </a:r>
            <a:r>
              <a:rPr sz="991" spc="-59" dirty="0">
                <a:latin typeface="Trebuchet MS"/>
                <a:cs typeface="Trebuchet MS"/>
              </a:rPr>
              <a:t>g,</a:t>
            </a:r>
            <a:r>
              <a:rPr sz="991" spc="-30" dirty="0">
                <a:latin typeface="Trebuchet MS"/>
                <a:cs typeface="Trebuchet MS"/>
              </a:rPr>
              <a:t> </a:t>
            </a:r>
            <a:r>
              <a:rPr sz="991" spc="-40" dirty="0">
                <a:latin typeface="Trebuchet MS"/>
                <a:cs typeface="Trebuchet MS"/>
              </a:rPr>
              <a:t>c</a:t>
            </a:r>
            <a:r>
              <a:rPr sz="991" dirty="0">
                <a:latin typeface="Trebuchet MS"/>
                <a:cs typeface="Trebuchet MS"/>
              </a:rPr>
              <a:t>onj</a:t>
            </a:r>
          </a:p>
          <a:p>
            <a:pPr>
              <a:spcBef>
                <a:spcPts val="10"/>
              </a:spcBef>
            </a:pPr>
            <a:endParaRPr sz="1288" dirty="0">
              <a:latin typeface="Trebuchet MS"/>
              <a:cs typeface="Trebuchet MS"/>
            </a:endParaRPr>
          </a:p>
          <a:p>
            <a:pPr marL="25168">
              <a:spcBef>
                <a:spcPts val="10"/>
              </a:spcBef>
            </a:pPr>
            <a:r>
              <a:rPr sz="1288" spc="50" dirty="0">
                <a:solidFill>
                  <a:schemeClr val="accent1"/>
                </a:solidFill>
                <a:latin typeface="Trebuchet MS"/>
                <a:cs typeface="Trebuchet MS"/>
              </a:rPr>
              <a:t>Miscellaneous</a:t>
            </a:r>
            <a:endParaRPr sz="1288" dirty="0">
              <a:solidFill>
                <a:schemeClr val="accent1"/>
              </a:solidFill>
              <a:latin typeface="Trebuchet MS"/>
              <a:cs typeface="Trebuchet MS"/>
            </a:endParaRPr>
          </a:p>
          <a:p>
            <a:pPr marL="25168" marR="10067">
              <a:lnSpc>
                <a:spcPts val="1883"/>
              </a:lnSpc>
              <a:spcBef>
                <a:spcPts val="109"/>
              </a:spcBef>
            </a:pPr>
            <a:r>
              <a:rPr sz="991" spc="-10" dirty="0">
                <a:latin typeface="Trebuchet MS"/>
                <a:cs typeface="Trebuchet MS"/>
              </a:rPr>
              <a:t>convolve,</a:t>
            </a:r>
            <a:r>
              <a:rPr sz="991" spc="-40" dirty="0">
                <a:latin typeface="Trebuchet MS"/>
                <a:cs typeface="Trebuchet MS"/>
              </a:rPr>
              <a:t> </a:t>
            </a:r>
            <a:r>
              <a:rPr sz="991" spc="-30" dirty="0">
                <a:latin typeface="Trebuchet MS"/>
                <a:cs typeface="Trebuchet MS"/>
              </a:rPr>
              <a:t>clip, </a:t>
            </a:r>
            <a:r>
              <a:rPr sz="991" spc="-10" dirty="0">
                <a:latin typeface="Trebuchet MS"/>
                <a:cs typeface="Trebuchet MS"/>
              </a:rPr>
              <a:t>sqrt,</a:t>
            </a:r>
            <a:r>
              <a:rPr sz="991" spc="-30" dirty="0">
                <a:latin typeface="Trebuchet MS"/>
                <a:cs typeface="Trebuchet MS"/>
              </a:rPr>
              <a:t> </a:t>
            </a:r>
            <a:r>
              <a:rPr sz="991" dirty="0">
                <a:latin typeface="Trebuchet MS"/>
                <a:cs typeface="Trebuchet MS"/>
              </a:rPr>
              <a:t>square,</a:t>
            </a:r>
            <a:r>
              <a:rPr sz="991" spc="-30" dirty="0">
                <a:latin typeface="Trebuchet MS"/>
                <a:cs typeface="Trebuchet MS"/>
              </a:rPr>
              <a:t> </a:t>
            </a:r>
            <a:r>
              <a:rPr sz="991" dirty="0">
                <a:latin typeface="Trebuchet MS"/>
                <a:cs typeface="Trebuchet MS"/>
              </a:rPr>
              <a:t>absolute,</a:t>
            </a:r>
            <a:r>
              <a:rPr sz="991" spc="-30" dirty="0">
                <a:latin typeface="Trebuchet MS"/>
                <a:cs typeface="Trebuchet MS"/>
              </a:rPr>
              <a:t> </a:t>
            </a:r>
            <a:r>
              <a:rPr sz="991" spc="-20" dirty="0">
                <a:latin typeface="Trebuchet MS"/>
                <a:cs typeface="Trebuchet MS"/>
              </a:rPr>
              <a:t>fabs,</a:t>
            </a:r>
            <a:r>
              <a:rPr sz="991" spc="-30" dirty="0">
                <a:latin typeface="Trebuchet MS"/>
                <a:cs typeface="Trebuchet MS"/>
              </a:rPr>
              <a:t> </a:t>
            </a:r>
            <a:r>
              <a:rPr sz="991" dirty="0">
                <a:latin typeface="Trebuchet MS"/>
                <a:cs typeface="Trebuchet MS"/>
              </a:rPr>
              <a:t>sign,</a:t>
            </a:r>
            <a:r>
              <a:rPr sz="991" spc="-30" dirty="0">
                <a:latin typeface="Trebuchet MS"/>
                <a:cs typeface="Trebuchet MS"/>
              </a:rPr>
              <a:t> </a:t>
            </a:r>
            <a:r>
              <a:rPr sz="991" dirty="0">
                <a:latin typeface="Trebuchet MS"/>
                <a:cs typeface="Trebuchet MS"/>
              </a:rPr>
              <a:t>maximum, </a:t>
            </a:r>
            <a:r>
              <a:rPr sz="991" spc="-277" dirty="0">
                <a:latin typeface="Trebuchet MS"/>
                <a:cs typeface="Trebuchet MS"/>
              </a:rPr>
              <a:t> </a:t>
            </a:r>
            <a:r>
              <a:rPr sz="991" dirty="0">
                <a:latin typeface="Trebuchet MS"/>
                <a:cs typeface="Trebuchet MS"/>
              </a:rPr>
              <a:t>minimum,</a:t>
            </a:r>
            <a:r>
              <a:rPr sz="991" spc="-10" dirty="0">
                <a:latin typeface="Trebuchet MS"/>
                <a:cs typeface="Trebuchet MS"/>
              </a:rPr>
              <a:t> </a:t>
            </a:r>
            <a:r>
              <a:rPr sz="991" spc="-30" dirty="0">
                <a:latin typeface="Trebuchet MS"/>
                <a:cs typeface="Trebuchet MS"/>
              </a:rPr>
              <a:t>fmax,</a:t>
            </a:r>
            <a:r>
              <a:rPr sz="991" spc="-10" dirty="0">
                <a:latin typeface="Trebuchet MS"/>
                <a:cs typeface="Trebuchet MS"/>
              </a:rPr>
              <a:t> </a:t>
            </a:r>
            <a:r>
              <a:rPr sz="991" spc="-20" dirty="0">
                <a:latin typeface="Trebuchet MS"/>
                <a:cs typeface="Trebuchet MS"/>
              </a:rPr>
              <a:t>fmin,</a:t>
            </a:r>
            <a:r>
              <a:rPr sz="991" spc="-10" dirty="0">
                <a:latin typeface="Trebuchet MS"/>
                <a:cs typeface="Trebuchet MS"/>
              </a:rPr>
              <a:t> </a:t>
            </a:r>
            <a:r>
              <a:rPr sz="991" dirty="0">
                <a:latin typeface="Trebuchet MS"/>
                <a:cs typeface="Trebuchet MS"/>
              </a:rPr>
              <a:t>nan_to_num,</a:t>
            </a:r>
            <a:r>
              <a:rPr sz="991" spc="-10" dirty="0">
                <a:latin typeface="Trebuchet MS"/>
                <a:cs typeface="Trebuchet MS"/>
              </a:rPr>
              <a:t> </a:t>
            </a:r>
            <a:r>
              <a:rPr sz="991" spc="-20" dirty="0">
                <a:latin typeface="Trebuchet MS"/>
                <a:cs typeface="Trebuchet MS"/>
              </a:rPr>
              <a:t>real_if_close,</a:t>
            </a:r>
            <a:r>
              <a:rPr sz="991" spc="-10" dirty="0">
                <a:latin typeface="Trebuchet MS"/>
                <a:cs typeface="Trebuchet MS"/>
              </a:rPr>
              <a:t> </a:t>
            </a:r>
            <a:r>
              <a:rPr sz="991" dirty="0">
                <a:latin typeface="Trebuchet MS"/>
                <a:cs typeface="Trebuchet MS"/>
              </a:rPr>
              <a:t>interp</a:t>
            </a:r>
          </a:p>
        </p:txBody>
      </p:sp>
      <p:sp>
        <p:nvSpPr>
          <p:cNvPr id="6" name="object 6"/>
          <p:cNvSpPr txBox="1"/>
          <p:nvPr/>
        </p:nvSpPr>
        <p:spPr>
          <a:xfrm>
            <a:off x="1988121" y="5619047"/>
            <a:ext cx="5902913" cy="283316"/>
          </a:xfrm>
          <a:prstGeom prst="rect">
            <a:avLst/>
          </a:prstGeom>
        </p:spPr>
        <p:txBody>
          <a:bodyPr vert="horz" wrap="square" lIns="0" tIns="23909" rIns="0" bIns="0" rtlCol="0">
            <a:spAutoFit/>
          </a:bodyPr>
          <a:lstStyle/>
          <a:p>
            <a:pPr marL="25168">
              <a:spcBef>
                <a:spcPts val="188"/>
              </a:spcBef>
            </a:pPr>
            <a:r>
              <a:rPr sz="1684" spc="40" dirty="0">
                <a:latin typeface="Trebuchet MS"/>
                <a:cs typeface="Trebuchet MS"/>
              </a:rPr>
              <a:t>Many</a:t>
            </a:r>
            <a:r>
              <a:rPr sz="1684" spc="-59" dirty="0">
                <a:latin typeface="Trebuchet MS"/>
                <a:cs typeface="Trebuchet MS"/>
              </a:rPr>
              <a:t> </a:t>
            </a:r>
            <a:r>
              <a:rPr sz="1684" dirty="0">
                <a:latin typeface="Trebuchet MS"/>
                <a:cs typeface="Trebuchet MS"/>
              </a:rPr>
              <a:t>more</a:t>
            </a:r>
            <a:r>
              <a:rPr sz="1684" spc="-50" dirty="0">
                <a:latin typeface="Trebuchet MS"/>
                <a:cs typeface="Trebuchet MS"/>
              </a:rPr>
              <a:t> </a:t>
            </a:r>
            <a:r>
              <a:rPr sz="1684" spc="10" dirty="0">
                <a:latin typeface="Trebuchet MS"/>
                <a:cs typeface="Trebuchet MS"/>
              </a:rPr>
              <a:t>special</a:t>
            </a:r>
            <a:r>
              <a:rPr sz="1684" spc="-50" dirty="0">
                <a:latin typeface="Trebuchet MS"/>
                <a:cs typeface="Trebuchet MS"/>
              </a:rPr>
              <a:t> </a:t>
            </a:r>
            <a:r>
              <a:rPr sz="1684" spc="10" dirty="0">
                <a:latin typeface="Trebuchet MS"/>
                <a:cs typeface="Trebuchet MS"/>
              </a:rPr>
              <a:t>functions</a:t>
            </a:r>
            <a:r>
              <a:rPr sz="1684" spc="-50" dirty="0">
                <a:latin typeface="Trebuchet MS"/>
                <a:cs typeface="Trebuchet MS"/>
              </a:rPr>
              <a:t> </a:t>
            </a:r>
            <a:r>
              <a:rPr sz="1684" spc="-20" dirty="0">
                <a:latin typeface="Trebuchet MS"/>
                <a:cs typeface="Trebuchet MS"/>
              </a:rPr>
              <a:t>are</a:t>
            </a:r>
            <a:r>
              <a:rPr sz="1684" spc="-59" dirty="0">
                <a:latin typeface="Trebuchet MS"/>
                <a:cs typeface="Trebuchet MS"/>
              </a:rPr>
              <a:t> </a:t>
            </a:r>
            <a:r>
              <a:rPr sz="1684" spc="10" dirty="0">
                <a:latin typeface="Trebuchet MS"/>
                <a:cs typeface="Trebuchet MS"/>
              </a:rPr>
              <a:t>provided</a:t>
            </a:r>
            <a:r>
              <a:rPr sz="1684" spc="-50" dirty="0">
                <a:latin typeface="Trebuchet MS"/>
                <a:cs typeface="Trebuchet MS"/>
              </a:rPr>
              <a:t> </a:t>
            </a:r>
            <a:r>
              <a:rPr sz="1684" spc="50" dirty="0">
                <a:latin typeface="Trebuchet MS"/>
                <a:cs typeface="Trebuchet MS"/>
              </a:rPr>
              <a:t>as</a:t>
            </a:r>
            <a:r>
              <a:rPr sz="1684" spc="-50" dirty="0">
                <a:latin typeface="Trebuchet MS"/>
                <a:cs typeface="Trebuchet MS"/>
              </a:rPr>
              <a:t> </a:t>
            </a:r>
            <a:r>
              <a:rPr sz="1684" spc="20" dirty="0">
                <a:latin typeface="Trebuchet MS"/>
                <a:cs typeface="Trebuchet MS"/>
              </a:rPr>
              <a:t>ufuncs</a:t>
            </a:r>
            <a:r>
              <a:rPr sz="1684" spc="-50" dirty="0">
                <a:latin typeface="Trebuchet MS"/>
                <a:cs typeface="Trebuchet MS"/>
              </a:rPr>
              <a:t> </a:t>
            </a:r>
            <a:r>
              <a:rPr sz="1684" spc="10" dirty="0">
                <a:latin typeface="Trebuchet MS"/>
                <a:cs typeface="Trebuchet MS"/>
              </a:rPr>
              <a:t>by</a:t>
            </a:r>
            <a:r>
              <a:rPr sz="1684" spc="-59" dirty="0">
                <a:latin typeface="Trebuchet MS"/>
                <a:cs typeface="Trebuchet MS"/>
              </a:rPr>
              <a:t> </a:t>
            </a:r>
            <a:r>
              <a:rPr sz="1684" spc="10" dirty="0">
                <a:latin typeface="Trebuchet MS"/>
                <a:cs typeface="Trebuchet MS"/>
              </a:rPr>
              <a:t>SciPy</a:t>
            </a:r>
            <a:endParaRPr sz="1684">
              <a:latin typeface="Trebuchet MS"/>
              <a:cs typeface="Trebuchet MS"/>
            </a:endParaRPr>
          </a:p>
        </p:txBody>
      </p:sp>
    </p:spTree>
  </p:cSld>
  <p:clrMapOvr>
    <a:masterClrMapping/>
  </p:clrMapOvr>
  <p:transition>
    <p:cut/>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6" y="207288"/>
            <a:ext cx="3442842" cy="396429"/>
          </a:xfrm>
          <a:prstGeom prst="rect">
            <a:avLst/>
          </a:prstGeom>
        </p:spPr>
        <p:txBody>
          <a:bodyPr vert="horz" wrap="square" lIns="0" tIns="30200" rIns="0" bIns="0" rtlCol="0" anchor="ctr">
            <a:spAutoFit/>
          </a:bodyPr>
          <a:lstStyle/>
          <a:p>
            <a:pPr marL="25168">
              <a:lnSpc>
                <a:spcPct val="100000"/>
              </a:lnSpc>
              <a:spcBef>
                <a:spcPts val="238"/>
              </a:spcBef>
            </a:pPr>
            <a:r>
              <a:rPr sz="2378" spc="-30" dirty="0">
                <a:solidFill>
                  <a:schemeClr val="accent1"/>
                </a:solidFill>
                <a:latin typeface="Lucida Sans Unicode"/>
                <a:cs typeface="Lucida Sans Unicode"/>
              </a:rPr>
              <a:t>Lin</a:t>
            </a:r>
            <a:r>
              <a:rPr sz="2378" spc="-69" dirty="0">
                <a:solidFill>
                  <a:schemeClr val="accent1"/>
                </a:solidFill>
                <a:latin typeface="Lucida Sans Unicode"/>
                <a:cs typeface="Lucida Sans Unicode"/>
              </a:rPr>
              <a:t>e</a:t>
            </a:r>
            <a:r>
              <a:rPr sz="2378" spc="-10" dirty="0">
                <a:solidFill>
                  <a:schemeClr val="accent1"/>
                </a:solidFill>
                <a:latin typeface="Lucida Sans Unicode"/>
                <a:cs typeface="Lucida Sans Unicode"/>
              </a:rPr>
              <a:t>ar</a:t>
            </a:r>
            <a:r>
              <a:rPr sz="2378" spc="-149" dirty="0">
                <a:solidFill>
                  <a:schemeClr val="accent1"/>
                </a:solidFill>
                <a:latin typeface="Lucida Sans Unicode"/>
                <a:cs typeface="Lucida Sans Unicode"/>
              </a:rPr>
              <a:t> </a:t>
            </a:r>
            <a:r>
              <a:rPr sz="2378" spc="-30" dirty="0">
                <a:solidFill>
                  <a:schemeClr val="accent1"/>
                </a:solidFill>
                <a:latin typeface="Lucida Sans Unicode"/>
                <a:cs typeface="Lucida Sans Unicode"/>
              </a:rPr>
              <a:t>a</a:t>
            </a:r>
            <a:r>
              <a:rPr sz="2378" spc="-59" dirty="0">
                <a:solidFill>
                  <a:schemeClr val="accent1"/>
                </a:solidFill>
                <a:latin typeface="Lucida Sans Unicode"/>
                <a:cs typeface="Lucida Sans Unicode"/>
              </a:rPr>
              <a:t>l</a:t>
            </a:r>
            <a:r>
              <a:rPr sz="2378" spc="-159" dirty="0">
                <a:solidFill>
                  <a:schemeClr val="accent1"/>
                </a:solidFill>
                <a:latin typeface="Lucida Sans Unicode"/>
                <a:cs typeface="Lucida Sans Unicode"/>
              </a:rPr>
              <a:t>g</a:t>
            </a:r>
            <a:r>
              <a:rPr sz="2378" spc="-30" dirty="0">
                <a:solidFill>
                  <a:schemeClr val="accent1"/>
                </a:solidFill>
                <a:latin typeface="Lucida Sans Unicode"/>
                <a:cs typeface="Lucida Sans Unicode"/>
              </a:rPr>
              <a:t>eb</a:t>
            </a:r>
            <a:r>
              <a:rPr sz="2378" spc="-109" dirty="0">
                <a:solidFill>
                  <a:schemeClr val="accent1"/>
                </a:solidFill>
                <a:latin typeface="Lucida Sans Unicode"/>
                <a:cs typeface="Lucida Sans Unicode"/>
              </a:rPr>
              <a:t>r</a:t>
            </a:r>
            <a:r>
              <a:rPr sz="2378" dirty="0">
                <a:solidFill>
                  <a:schemeClr val="accent1"/>
                </a:solidFill>
                <a:latin typeface="Lucida Sans Unicode"/>
                <a:cs typeface="Lucida Sans Unicode"/>
              </a:rPr>
              <a:t>a</a:t>
            </a:r>
            <a:r>
              <a:rPr sz="2378" spc="-149" dirty="0">
                <a:solidFill>
                  <a:schemeClr val="accent1"/>
                </a:solidFill>
                <a:latin typeface="Lucida Sans Unicode"/>
                <a:cs typeface="Lucida Sans Unicode"/>
              </a:rPr>
              <a:t> </a:t>
            </a:r>
            <a:r>
              <a:rPr sz="2378" spc="-40" dirty="0">
                <a:solidFill>
                  <a:schemeClr val="accent1"/>
                </a:solidFill>
                <a:latin typeface="Lucida Sans Unicode"/>
                <a:cs typeface="Lucida Sans Unicode"/>
              </a:rPr>
              <a:t>in</a:t>
            </a:r>
            <a:r>
              <a:rPr sz="2378" spc="-149" dirty="0">
                <a:solidFill>
                  <a:schemeClr val="accent1"/>
                </a:solidFill>
                <a:latin typeface="Lucida Sans Unicode"/>
                <a:cs typeface="Lucida Sans Unicode"/>
              </a:rPr>
              <a:t> </a:t>
            </a:r>
            <a:r>
              <a:rPr sz="2378" spc="-79" dirty="0">
                <a:solidFill>
                  <a:schemeClr val="accent1"/>
                </a:solidFill>
                <a:latin typeface="Lucida Sans Unicode"/>
                <a:cs typeface="Lucida Sans Unicode"/>
              </a:rPr>
              <a:t>NumP</a:t>
            </a:r>
            <a:r>
              <a:rPr sz="2378" spc="-20" dirty="0">
                <a:solidFill>
                  <a:schemeClr val="accent1"/>
                </a:solidFill>
                <a:latin typeface="Lucida Sans Unicode"/>
                <a:cs typeface="Lucida Sans Unicode"/>
              </a:rPr>
              <a:t>y</a:t>
            </a:r>
            <a:endParaRPr sz="2378" dirty="0">
              <a:solidFill>
                <a:schemeClr val="accent1"/>
              </a:solidFill>
              <a:latin typeface="Lucida Sans Unicode"/>
              <a:cs typeface="Lucida Sans Unicode"/>
            </a:endParaRPr>
          </a:p>
        </p:txBody>
      </p:sp>
      <p:pic>
        <p:nvPicPr>
          <p:cNvPr id="3" name="object 3"/>
          <p:cNvPicPr/>
          <p:nvPr/>
        </p:nvPicPr>
        <p:blipFill>
          <a:blip r:embed="rId2" cstate="print"/>
          <a:stretch>
            <a:fillRect/>
          </a:stretch>
        </p:blipFill>
        <p:spPr>
          <a:xfrm>
            <a:off x="6279551" y="2574993"/>
            <a:ext cx="2128046" cy="1199297"/>
          </a:xfrm>
          <a:prstGeom prst="rect">
            <a:avLst/>
          </a:prstGeom>
        </p:spPr>
      </p:pic>
      <p:sp>
        <p:nvSpPr>
          <p:cNvPr id="4" name="object 4"/>
          <p:cNvSpPr txBox="1"/>
          <p:nvPr/>
        </p:nvSpPr>
        <p:spPr>
          <a:xfrm>
            <a:off x="2216410" y="979428"/>
            <a:ext cx="7590359" cy="4670344"/>
          </a:xfrm>
          <a:prstGeom prst="rect">
            <a:avLst/>
          </a:prstGeom>
        </p:spPr>
        <p:txBody>
          <a:bodyPr vert="horz" wrap="square" lIns="0" tIns="31459" rIns="0" bIns="0" rtlCol="0">
            <a:spAutoFit/>
          </a:bodyPr>
          <a:lstStyle/>
          <a:p>
            <a:pPr marL="25168">
              <a:spcBef>
                <a:spcPts val="248"/>
              </a:spcBef>
            </a:pPr>
            <a:r>
              <a:rPr sz="1784" spc="30" dirty="0">
                <a:latin typeface="Courier New"/>
                <a:cs typeface="Courier New"/>
              </a:rPr>
              <a:t>import</a:t>
            </a:r>
            <a:r>
              <a:rPr sz="1784" spc="-20" dirty="0">
                <a:latin typeface="Courier New"/>
                <a:cs typeface="Courier New"/>
              </a:rPr>
              <a:t> </a:t>
            </a:r>
            <a:r>
              <a:rPr sz="1784" spc="30" dirty="0">
                <a:latin typeface="Courier New"/>
                <a:cs typeface="Courier New"/>
              </a:rPr>
              <a:t>numpy.linalg</a:t>
            </a:r>
            <a:r>
              <a:rPr sz="1784" spc="-10" dirty="0">
                <a:latin typeface="Courier New"/>
                <a:cs typeface="Courier New"/>
              </a:rPr>
              <a:t> </a:t>
            </a:r>
            <a:r>
              <a:rPr sz="1784" spc="30" dirty="0">
                <a:latin typeface="Courier New"/>
                <a:cs typeface="Courier New"/>
              </a:rPr>
              <a:t>as</a:t>
            </a:r>
            <a:r>
              <a:rPr sz="1784" spc="-10" dirty="0">
                <a:latin typeface="Courier New"/>
                <a:cs typeface="Courier New"/>
              </a:rPr>
              <a:t> </a:t>
            </a:r>
            <a:r>
              <a:rPr sz="1784" spc="30" dirty="0">
                <a:latin typeface="Courier New"/>
                <a:cs typeface="Courier New"/>
              </a:rPr>
              <a:t>LA</a:t>
            </a:r>
            <a:endParaRPr sz="1784" dirty="0">
              <a:latin typeface="Courier New"/>
              <a:cs typeface="Courier New"/>
            </a:endParaRPr>
          </a:p>
          <a:p>
            <a:pPr marL="25168">
              <a:spcBef>
                <a:spcPts val="2229"/>
              </a:spcBef>
            </a:pPr>
            <a:r>
              <a:rPr sz="1784" spc="20" dirty="0">
                <a:solidFill>
                  <a:schemeClr val="accent1"/>
                </a:solidFill>
                <a:latin typeface="Trebuchet MS"/>
                <a:cs typeface="Trebuchet MS"/>
              </a:rPr>
              <a:t>Matrix</a:t>
            </a:r>
            <a:r>
              <a:rPr sz="1784" spc="-79" dirty="0">
                <a:solidFill>
                  <a:schemeClr val="accent1"/>
                </a:solidFill>
                <a:latin typeface="Trebuchet MS"/>
                <a:cs typeface="Trebuchet MS"/>
              </a:rPr>
              <a:t> </a:t>
            </a:r>
            <a:r>
              <a:rPr sz="1784" spc="79" dirty="0">
                <a:solidFill>
                  <a:schemeClr val="accent1"/>
                </a:solidFill>
                <a:latin typeface="Trebuchet MS"/>
                <a:cs typeface="Trebuchet MS"/>
              </a:rPr>
              <a:t>and</a:t>
            </a:r>
            <a:r>
              <a:rPr sz="1784" spc="-69" dirty="0">
                <a:solidFill>
                  <a:schemeClr val="accent1"/>
                </a:solidFill>
                <a:latin typeface="Trebuchet MS"/>
                <a:cs typeface="Trebuchet MS"/>
              </a:rPr>
              <a:t> </a:t>
            </a:r>
            <a:r>
              <a:rPr sz="1784" spc="10" dirty="0">
                <a:solidFill>
                  <a:schemeClr val="accent1"/>
                </a:solidFill>
                <a:latin typeface="Trebuchet MS"/>
                <a:cs typeface="Trebuchet MS"/>
              </a:rPr>
              <a:t>vector</a:t>
            </a:r>
            <a:r>
              <a:rPr sz="1784" spc="-69" dirty="0">
                <a:solidFill>
                  <a:schemeClr val="accent1"/>
                </a:solidFill>
                <a:latin typeface="Trebuchet MS"/>
                <a:cs typeface="Trebuchet MS"/>
              </a:rPr>
              <a:t> </a:t>
            </a:r>
            <a:r>
              <a:rPr sz="1784" spc="50" dirty="0">
                <a:solidFill>
                  <a:schemeClr val="accent1"/>
                </a:solidFill>
                <a:latin typeface="Trebuchet MS"/>
                <a:cs typeface="Trebuchet MS"/>
              </a:rPr>
              <a:t>products</a:t>
            </a:r>
            <a:endParaRPr sz="1784" dirty="0">
              <a:solidFill>
                <a:schemeClr val="accent1"/>
              </a:solidFill>
              <a:latin typeface="Trebuchet MS"/>
              <a:cs typeface="Trebuchet MS"/>
            </a:endParaRPr>
          </a:p>
          <a:p>
            <a:pPr marL="25168">
              <a:spcBef>
                <a:spcPts val="644"/>
              </a:spcBef>
            </a:pPr>
            <a:r>
              <a:rPr sz="1684" spc="-50" dirty="0">
                <a:latin typeface="Trebuchet MS"/>
                <a:cs typeface="Trebuchet MS"/>
              </a:rPr>
              <a:t>dot,</a:t>
            </a:r>
            <a:r>
              <a:rPr sz="1684" spc="-40" dirty="0">
                <a:latin typeface="Trebuchet MS"/>
                <a:cs typeface="Trebuchet MS"/>
              </a:rPr>
              <a:t> vdot, </a:t>
            </a:r>
            <a:r>
              <a:rPr sz="1684" spc="-50" dirty="0">
                <a:latin typeface="Trebuchet MS"/>
                <a:cs typeface="Trebuchet MS"/>
              </a:rPr>
              <a:t>inner,</a:t>
            </a:r>
            <a:r>
              <a:rPr sz="1684" spc="-40" dirty="0">
                <a:latin typeface="Trebuchet MS"/>
                <a:cs typeface="Trebuchet MS"/>
              </a:rPr>
              <a:t> </a:t>
            </a:r>
            <a:r>
              <a:rPr sz="1684" spc="-69" dirty="0">
                <a:latin typeface="Trebuchet MS"/>
                <a:cs typeface="Trebuchet MS"/>
              </a:rPr>
              <a:t>outer,</a:t>
            </a:r>
            <a:r>
              <a:rPr sz="1684" spc="-40" dirty="0">
                <a:latin typeface="Trebuchet MS"/>
                <a:cs typeface="Trebuchet MS"/>
              </a:rPr>
              <a:t> </a:t>
            </a:r>
            <a:r>
              <a:rPr sz="1684" spc="-30" dirty="0">
                <a:latin typeface="Trebuchet MS"/>
                <a:cs typeface="Trebuchet MS"/>
              </a:rPr>
              <a:t>matmul,</a:t>
            </a:r>
            <a:r>
              <a:rPr sz="1684" spc="-40" dirty="0">
                <a:latin typeface="Trebuchet MS"/>
                <a:cs typeface="Trebuchet MS"/>
              </a:rPr>
              <a:t> </a:t>
            </a:r>
            <a:r>
              <a:rPr sz="1684" spc="-20" dirty="0">
                <a:latin typeface="Trebuchet MS"/>
                <a:cs typeface="Trebuchet MS"/>
              </a:rPr>
              <a:t>tensordot,</a:t>
            </a:r>
            <a:r>
              <a:rPr sz="1684" spc="-40" dirty="0">
                <a:latin typeface="Trebuchet MS"/>
                <a:cs typeface="Trebuchet MS"/>
              </a:rPr>
              <a:t> </a:t>
            </a:r>
            <a:r>
              <a:rPr sz="1684" dirty="0">
                <a:latin typeface="Trebuchet MS"/>
                <a:cs typeface="Trebuchet MS"/>
              </a:rPr>
              <a:t>einsum,</a:t>
            </a:r>
            <a:r>
              <a:rPr sz="1684" spc="-40" dirty="0">
                <a:latin typeface="Trebuchet MS"/>
                <a:cs typeface="Trebuchet MS"/>
              </a:rPr>
              <a:t> </a:t>
            </a:r>
            <a:r>
              <a:rPr sz="1684" spc="-50" dirty="0">
                <a:latin typeface="Trebuchet MS"/>
                <a:cs typeface="Trebuchet MS"/>
              </a:rPr>
              <a:t>LA.matrix_power,</a:t>
            </a:r>
            <a:r>
              <a:rPr sz="1684" spc="-40" dirty="0">
                <a:latin typeface="Trebuchet MS"/>
                <a:cs typeface="Trebuchet MS"/>
              </a:rPr>
              <a:t> </a:t>
            </a:r>
            <a:r>
              <a:rPr sz="1684" spc="10" dirty="0">
                <a:latin typeface="Trebuchet MS"/>
                <a:cs typeface="Trebuchet MS"/>
              </a:rPr>
              <a:t>kron</a:t>
            </a:r>
            <a:endParaRPr sz="1684" dirty="0">
              <a:latin typeface="Trebuchet MS"/>
              <a:cs typeface="Trebuchet MS"/>
            </a:endParaRPr>
          </a:p>
          <a:p>
            <a:pPr marL="25168">
              <a:spcBef>
                <a:spcPts val="1694"/>
              </a:spcBef>
            </a:pPr>
            <a:r>
              <a:rPr sz="1784" spc="59" dirty="0">
                <a:solidFill>
                  <a:schemeClr val="accent1"/>
                </a:solidFill>
                <a:latin typeface="Trebuchet MS"/>
                <a:cs typeface="Trebuchet MS"/>
              </a:rPr>
              <a:t>Decompositions</a:t>
            </a:r>
            <a:endParaRPr sz="1784" dirty="0">
              <a:solidFill>
                <a:schemeClr val="accent1"/>
              </a:solidFill>
              <a:latin typeface="Trebuchet MS"/>
              <a:cs typeface="Trebuchet MS"/>
            </a:endParaRPr>
          </a:p>
          <a:p>
            <a:pPr marL="25168">
              <a:spcBef>
                <a:spcPts val="644"/>
              </a:spcBef>
            </a:pPr>
            <a:r>
              <a:rPr sz="1684" spc="-40" dirty="0">
                <a:latin typeface="Trebuchet MS"/>
                <a:cs typeface="Trebuchet MS"/>
              </a:rPr>
              <a:t>LA</a:t>
            </a:r>
            <a:r>
              <a:rPr sz="1684" spc="-258" dirty="0">
                <a:latin typeface="Trebuchet MS"/>
                <a:cs typeface="Trebuchet MS"/>
              </a:rPr>
              <a:t>.</a:t>
            </a:r>
            <a:r>
              <a:rPr sz="1684" spc="20" dirty="0">
                <a:latin typeface="Trebuchet MS"/>
                <a:cs typeface="Trebuchet MS"/>
              </a:rPr>
              <a:t>cho</a:t>
            </a:r>
            <a:r>
              <a:rPr sz="1684" dirty="0">
                <a:latin typeface="Trebuchet MS"/>
                <a:cs typeface="Trebuchet MS"/>
              </a:rPr>
              <a:t>l</a:t>
            </a:r>
            <a:r>
              <a:rPr sz="1684" spc="10" dirty="0">
                <a:latin typeface="Trebuchet MS"/>
                <a:cs typeface="Trebuchet MS"/>
              </a:rPr>
              <a:t>esk</a:t>
            </a:r>
            <a:r>
              <a:rPr sz="1684" spc="-59" dirty="0">
                <a:latin typeface="Trebuchet MS"/>
                <a:cs typeface="Trebuchet MS"/>
              </a:rPr>
              <a:t>y</a:t>
            </a:r>
            <a:r>
              <a:rPr sz="1684" spc="-238" dirty="0">
                <a:latin typeface="Trebuchet MS"/>
                <a:cs typeface="Trebuchet MS"/>
              </a:rPr>
              <a:t>,</a:t>
            </a:r>
            <a:r>
              <a:rPr sz="1684" spc="-59" dirty="0">
                <a:latin typeface="Trebuchet MS"/>
                <a:cs typeface="Trebuchet MS"/>
              </a:rPr>
              <a:t> </a:t>
            </a:r>
            <a:r>
              <a:rPr sz="1684" spc="-40" dirty="0">
                <a:latin typeface="Trebuchet MS"/>
                <a:cs typeface="Trebuchet MS"/>
              </a:rPr>
              <a:t>LA</a:t>
            </a:r>
            <a:r>
              <a:rPr sz="1684" spc="-258" dirty="0">
                <a:latin typeface="Trebuchet MS"/>
                <a:cs typeface="Trebuchet MS"/>
              </a:rPr>
              <a:t>.</a:t>
            </a:r>
            <a:r>
              <a:rPr sz="1684" spc="20" dirty="0">
                <a:latin typeface="Trebuchet MS"/>
                <a:cs typeface="Trebuchet MS"/>
              </a:rPr>
              <a:t>q</a:t>
            </a:r>
            <a:r>
              <a:rPr sz="1684" spc="-119" dirty="0">
                <a:latin typeface="Trebuchet MS"/>
                <a:cs typeface="Trebuchet MS"/>
              </a:rPr>
              <a:t>r</a:t>
            </a:r>
            <a:r>
              <a:rPr sz="1684" spc="-238" dirty="0">
                <a:latin typeface="Trebuchet MS"/>
                <a:cs typeface="Trebuchet MS"/>
              </a:rPr>
              <a:t>,</a:t>
            </a:r>
            <a:r>
              <a:rPr sz="1684" spc="-59" dirty="0">
                <a:latin typeface="Trebuchet MS"/>
                <a:cs typeface="Trebuchet MS"/>
              </a:rPr>
              <a:t> </a:t>
            </a:r>
            <a:r>
              <a:rPr sz="1684" spc="-40" dirty="0">
                <a:latin typeface="Trebuchet MS"/>
                <a:cs typeface="Trebuchet MS"/>
              </a:rPr>
              <a:t>LA</a:t>
            </a:r>
            <a:r>
              <a:rPr sz="1684" spc="-238" dirty="0">
                <a:latin typeface="Trebuchet MS"/>
                <a:cs typeface="Trebuchet MS"/>
              </a:rPr>
              <a:t>.</a:t>
            </a:r>
            <a:r>
              <a:rPr sz="1684" spc="69" dirty="0">
                <a:latin typeface="Trebuchet MS"/>
                <a:cs typeface="Trebuchet MS"/>
              </a:rPr>
              <a:t>s</a:t>
            </a:r>
            <a:r>
              <a:rPr sz="1684" spc="-20" dirty="0">
                <a:latin typeface="Trebuchet MS"/>
                <a:cs typeface="Trebuchet MS"/>
              </a:rPr>
              <a:t>v</a:t>
            </a:r>
            <a:r>
              <a:rPr sz="1684" spc="59" dirty="0">
                <a:latin typeface="Trebuchet MS"/>
                <a:cs typeface="Trebuchet MS"/>
              </a:rPr>
              <a:t>d</a:t>
            </a:r>
            <a:endParaRPr sz="1684" dirty="0">
              <a:latin typeface="Trebuchet MS"/>
              <a:cs typeface="Trebuchet MS"/>
            </a:endParaRPr>
          </a:p>
          <a:p>
            <a:pPr marL="25168">
              <a:spcBef>
                <a:spcPts val="1684"/>
              </a:spcBef>
            </a:pPr>
            <a:r>
              <a:rPr sz="1784" spc="20" dirty="0">
                <a:solidFill>
                  <a:schemeClr val="accent1"/>
                </a:solidFill>
                <a:latin typeface="Trebuchet MS"/>
                <a:cs typeface="Trebuchet MS"/>
              </a:rPr>
              <a:t>Matrix</a:t>
            </a:r>
            <a:r>
              <a:rPr sz="1784" spc="-119" dirty="0">
                <a:solidFill>
                  <a:schemeClr val="accent1"/>
                </a:solidFill>
                <a:latin typeface="Trebuchet MS"/>
                <a:cs typeface="Trebuchet MS"/>
              </a:rPr>
              <a:t> </a:t>
            </a:r>
            <a:r>
              <a:rPr sz="1784" spc="40" dirty="0">
                <a:solidFill>
                  <a:schemeClr val="accent1"/>
                </a:solidFill>
                <a:latin typeface="Trebuchet MS"/>
                <a:cs typeface="Trebuchet MS"/>
              </a:rPr>
              <a:t>eigenvalues</a:t>
            </a:r>
            <a:endParaRPr sz="1784" dirty="0">
              <a:solidFill>
                <a:schemeClr val="accent1"/>
              </a:solidFill>
              <a:latin typeface="Trebuchet MS"/>
              <a:cs typeface="Trebuchet MS"/>
            </a:endParaRPr>
          </a:p>
          <a:p>
            <a:pPr marL="25168">
              <a:spcBef>
                <a:spcPts val="575"/>
              </a:spcBef>
            </a:pPr>
            <a:r>
              <a:rPr sz="1684" spc="-40" dirty="0">
                <a:solidFill>
                  <a:srgbClr val="B20000"/>
                </a:solidFill>
                <a:latin typeface="Trebuchet MS"/>
                <a:cs typeface="Trebuchet MS"/>
              </a:rPr>
              <a:t>LA</a:t>
            </a:r>
            <a:r>
              <a:rPr sz="1684" spc="-258" dirty="0">
                <a:solidFill>
                  <a:srgbClr val="B20000"/>
                </a:solidFill>
                <a:latin typeface="Trebuchet MS"/>
                <a:cs typeface="Trebuchet MS"/>
              </a:rPr>
              <a:t>.</a:t>
            </a:r>
            <a:r>
              <a:rPr sz="1684" spc="-59" dirty="0">
                <a:solidFill>
                  <a:srgbClr val="B20000"/>
                </a:solidFill>
                <a:latin typeface="Trebuchet MS"/>
                <a:cs typeface="Trebuchet MS"/>
              </a:rPr>
              <a:t>eig, </a:t>
            </a:r>
            <a:r>
              <a:rPr sz="1684" spc="-40" dirty="0">
                <a:solidFill>
                  <a:srgbClr val="B20000"/>
                </a:solidFill>
                <a:latin typeface="Trebuchet MS"/>
                <a:cs typeface="Trebuchet MS"/>
              </a:rPr>
              <a:t>LA</a:t>
            </a:r>
            <a:r>
              <a:rPr sz="1684" spc="-258" dirty="0">
                <a:solidFill>
                  <a:srgbClr val="B20000"/>
                </a:solidFill>
                <a:latin typeface="Trebuchet MS"/>
                <a:cs typeface="Trebuchet MS"/>
              </a:rPr>
              <a:t>.</a:t>
            </a:r>
            <a:r>
              <a:rPr sz="1684" spc="-40" dirty="0">
                <a:solidFill>
                  <a:srgbClr val="B20000"/>
                </a:solidFill>
                <a:latin typeface="Trebuchet MS"/>
                <a:cs typeface="Trebuchet MS"/>
              </a:rPr>
              <a:t>eigh,</a:t>
            </a:r>
            <a:r>
              <a:rPr sz="1684" spc="-59" dirty="0">
                <a:solidFill>
                  <a:srgbClr val="B20000"/>
                </a:solidFill>
                <a:latin typeface="Trebuchet MS"/>
                <a:cs typeface="Trebuchet MS"/>
              </a:rPr>
              <a:t> </a:t>
            </a:r>
            <a:r>
              <a:rPr sz="1684" spc="-40" dirty="0">
                <a:solidFill>
                  <a:srgbClr val="B20000"/>
                </a:solidFill>
                <a:latin typeface="Trebuchet MS"/>
                <a:cs typeface="Trebuchet MS"/>
              </a:rPr>
              <a:t>LA</a:t>
            </a:r>
            <a:r>
              <a:rPr sz="1684" spc="-258" dirty="0">
                <a:solidFill>
                  <a:srgbClr val="B20000"/>
                </a:solidFill>
                <a:latin typeface="Trebuchet MS"/>
                <a:cs typeface="Trebuchet MS"/>
              </a:rPr>
              <a:t>.</a:t>
            </a:r>
            <a:r>
              <a:rPr sz="1684" spc="-10" dirty="0">
                <a:solidFill>
                  <a:srgbClr val="B20000"/>
                </a:solidFill>
                <a:latin typeface="Trebuchet MS"/>
                <a:cs typeface="Trebuchet MS"/>
              </a:rPr>
              <a:t>eig</a:t>
            </a:r>
            <a:r>
              <a:rPr sz="1684" spc="-40" dirty="0">
                <a:solidFill>
                  <a:srgbClr val="B20000"/>
                </a:solidFill>
                <a:latin typeface="Trebuchet MS"/>
                <a:cs typeface="Trebuchet MS"/>
              </a:rPr>
              <a:t>v</a:t>
            </a:r>
            <a:r>
              <a:rPr sz="1684" dirty="0">
                <a:solidFill>
                  <a:srgbClr val="B20000"/>
                </a:solidFill>
                <a:latin typeface="Trebuchet MS"/>
                <a:cs typeface="Trebuchet MS"/>
              </a:rPr>
              <a:t>a</a:t>
            </a:r>
            <a:r>
              <a:rPr sz="1684" spc="-50" dirty="0">
                <a:solidFill>
                  <a:srgbClr val="B20000"/>
                </a:solidFill>
                <a:latin typeface="Trebuchet MS"/>
                <a:cs typeface="Trebuchet MS"/>
              </a:rPr>
              <a:t>ls,</a:t>
            </a:r>
            <a:r>
              <a:rPr sz="1684" spc="-59" dirty="0">
                <a:solidFill>
                  <a:srgbClr val="B20000"/>
                </a:solidFill>
                <a:latin typeface="Trebuchet MS"/>
                <a:cs typeface="Trebuchet MS"/>
              </a:rPr>
              <a:t> </a:t>
            </a:r>
            <a:r>
              <a:rPr sz="1684" spc="-40" dirty="0">
                <a:solidFill>
                  <a:srgbClr val="B20000"/>
                </a:solidFill>
                <a:latin typeface="Trebuchet MS"/>
                <a:cs typeface="Trebuchet MS"/>
              </a:rPr>
              <a:t>LA</a:t>
            </a:r>
            <a:r>
              <a:rPr sz="1684" spc="-258" dirty="0">
                <a:solidFill>
                  <a:srgbClr val="B20000"/>
                </a:solidFill>
                <a:latin typeface="Trebuchet MS"/>
                <a:cs typeface="Trebuchet MS"/>
              </a:rPr>
              <a:t>.</a:t>
            </a:r>
            <a:r>
              <a:rPr sz="1684" spc="-10" dirty="0">
                <a:solidFill>
                  <a:srgbClr val="B20000"/>
                </a:solidFill>
                <a:latin typeface="Trebuchet MS"/>
                <a:cs typeface="Trebuchet MS"/>
              </a:rPr>
              <a:t>eig</a:t>
            </a:r>
            <a:r>
              <a:rPr sz="1684" spc="-40" dirty="0">
                <a:solidFill>
                  <a:srgbClr val="B20000"/>
                </a:solidFill>
                <a:latin typeface="Trebuchet MS"/>
                <a:cs typeface="Trebuchet MS"/>
              </a:rPr>
              <a:t>v</a:t>
            </a:r>
            <a:r>
              <a:rPr sz="1684" dirty="0">
                <a:solidFill>
                  <a:srgbClr val="B20000"/>
                </a:solidFill>
                <a:latin typeface="Trebuchet MS"/>
                <a:cs typeface="Trebuchet MS"/>
              </a:rPr>
              <a:t>a</a:t>
            </a:r>
            <a:r>
              <a:rPr sz="1684" spc="50" dirty="0">
                <a:solidFill>
                  <a:srgbClr val="B20000"/>
                </a:solidFill>
                <a:latin typeface="Trebuchet MS"/>
                <a:cs typeface="Trebuchet MS"/>
              </a:rPr>
              <a:t>lsh</a:t>
            </a:r>
            <a:endParaRPr sz="1684" dirty="0">
              <a:latin typeface="Trebuchet MS"/>
              <a:cs typeface="Trebuchet MS"/>
            </a:endParaRPr>
          </a:p>
          <a:p>
            <a:pPr marL="25168">
              <a:spcBef>
                <a:spcPts val="1684"/>
              </a:spcBef>
            </a:pPr>
            <a:r>
              <a:rPr sz="1784" spc="89" dirty="0">
                <a:solidFill>
                  <a:schemeClr val="accent1"/>
                </a:solidFill>
                <a:latin typeface="Trebuchet MS"/>
                <a:cs typeface="Trebuchet MS"/>
              </a:rPr>
              <a:t>Norms</a:t>
            </a:r>
            <a:r>
              <a:rPr sz="1784" spc="-69" dirty="0">
                <a:solidFill>
                  <a:schemeClr val="accent1"/>
                </a:solidFill>
                <a:latin typeface="Trebuchet MS"/>
                <a:cs typeface="Trebuchet MS"/>
              </a:rPr>
              <a:t> </a:t>
            </a:r>
            <a:r>
              <a:rPr sz="1784" spc="79" dirty="0">
                <a:solidFill>
                  <a:schemeClr val="accent1"/>
                </a:solidFill>
                <a:latin typeface="Trebuchet MS"/>
                <a:cs typeface="Trebuchet MS"/>
              </a:rPr>
              <a:t>and</a:t>
            </a:r>
            <a:r>
              <a:rPr sz="1784" spc="-69" dirty="0">
                <a:solidFill>
                  <a:schemeClr val="accent1"/>
                </a:solidFill>
                <a:latin typeface="Trebuchet MS"/>
                <a:cs typeface="Trebuchet MS"/>
              </a:rPr>
              <a:t> </a:t>
            </a:r>
            <a:r>
              <a:rPr sz="1784" spc="30" dirty="0">
                <a:solidFill>
                  <a:schemeClr val="accent1"/>
                </a:solidFill>
                <a:latin typeface="Trebuchet MS"/>
                <a:cs typeface="Trebuchet MS"/>
              </a:rPr>
              <a:t>other</a:t>
            </a:r>
            <a:r>
              <a:rPr sz="1784" spc="-69" dirty="0">
                <a:solidFill>
                  <a:schemeClr val="accent1"/>
                </a:solidFill>
                <a:latin typeface="Trebuchet MS"/>
                <a:cs typeface="Trebuchet MS"/>
              </a:rPr>
              <a:t> </a:t>
            </a:r>
            <a:r>
              <a:rPr sz="1784" spc="69" dirty="0">
                <a:solidFill>
                  <a:schemeClr val="accent1"/>
                </a:solidFill>
                <a:latin typeface="Trebuchet MS"/>
                <a:cs typeface="Trebuchet MS"/>
              </a:rPr>
              <a:t>numbers</a:t>
            </a:r>
            <a:endParaRPr sz="1784" dirty="0">
              <a:solidFill>
                <a:schemeClr val="accent1"/>
              </a:solidFill>
              <a:latin typeface="Trebuchet MS"/>
              <a:cs typeface="Trebuchet MS"/>
            </a:endParaRPr>
          </a:p>
          <a:p>
            <a:pPr marL="25168">
              <a:spcBef>
                <a:spcPts val="644"/>
              </a:spcBef>
            </a:pPr>
            <a:r>
              <a:rPr sz="1684" spc="-50" dirty="0">
                <a:latin typeface="Trebuchet MS"/>
                <a:cs typeface="Trebuchet MS"/>
              </a:rPr>
              <a:t>LA.norm,</a:t>
            </a:r>
            <a:r>
              <a:rPr sz="1684" spc="-59" dirty="0">
                <a:latin typeface="Trebuchet MS"/>
                <a:cs typeface="Trebuchet MS"/>
              </a:rPr>
              <a:t> LA.cond,</a:t>
            </a:r>
            <a:r>
              <a:rPr sz="1684" spc="-50" dirty="0">
                <a:latin typeface="Trebuchet MS"/>
                <a:cs typeface="Trebuchet MS"/>
              </a:rPr>
              <a:t> </a:t>
            </a:r>
            <a:r>
              <a:rPr sz="1684" spc="-89" dirty="0">
                <a:latin typeface="Trebuchet MS"/>
                <a:cs typeface="Trebuchet MS"/>
              </a:rPr>
              <a:t>LA.det,</a:t>
            </a:r>
            <a:r>
              <a:rPr sz="1684" spc="-50" dirty="0">
                <a:latin typeface="Trebuchet MS"/>
                <a:cs typeface="Trebuchet MS"/>
              </a:rPr>
              <a:t> </a:t>
            </a:r>
            <a:r>
              <a:rPr sz="1684" spc="-40" dirty="0">
                <a:latin typeface="Trebuchet MS"/>
                <a:cs typeface="Trebuchet MS"/>
              </a:rPr>
              <a:t>LA.matrix_rank,</a:t>
            </a:r>
            <a:r>
              <a:rPr sz="1684" spc="-50" dirty="0">
                <a:latin typeface="Trebuchet MS"/>
                <a:cs typeface="Trebuchet MS"/>
              </a:rPr>
              <a:t> </a:t>
            </a:r>
            <a:r>
              <a:rPr sz="1684" spc="-40" dirty="0">
                <a:latin typeface="Trebuchet MS"/>
                <a:cs typeface="Trebuchet MS"/>
              </a:rPr>
              <a:t>LA.slogdet,</a:t>
            </a:r>
            <a:r>
              <a:rPr sz="1684" spc="-50" dirty="0">
                <a:latin typeface="Trebuchet MS"/>
                <a:cs typeface="Trebuchet MS"/>
              </a:rPr>
              <a:t> trace</a:t>
            </a:r>
            <a:endParaRPr sz="1684" dirty="0">
              <a:latin typeface="Trebuchet MS"/>
              <a:cs typeface="Trebuchet MS"/>
            </a:endParaRPr>
          </a:p>
          <a:p>
            <a:pPr marL="25168">
              <a:spcBef>
                <a:spcPts val="1684"/>
              </a:spcBef>
            </a:pPr>
            <a:r>
              <a:rPr sz="1784" spc="59" dirty="0">
                <a:solidFill>
                  <a:schemeClr val="accent1"/>
                </a:solidFill>
                <a:latin typeface="Trebuchet MS"/>
                <a:cs typeface="Trebuchet MS"/>
              </a:rPr>
              <a:t>Solving</a:t>
            </a:r>
            <a:r>
              <a:rPr sz="1784" spc="-40" dirty="0">
                <a:solidFill>
                  <a:schemeClr val="accent1"/>
                </a:solidFill>
                <a:latin typeface="Trebuchet MS"/>
                <a:cs typeface="Trebuchet MS"/>
              </a:rPr>
              <a:t> </a:t>
            </a:r>
            <a:r>
              <a:rPr sz="1784" spc="59" dirty="0">
                <a:solidFill>
                  <a:schemeClr val="accent1"/>
                </a:solidFill>
                <a:latin typeface="Trebuchet MS"/>
                <a:cs typeface="Trebuchet MS"/>
              </a:rPr>
              <a:t>equations</a:t>
            </a:r>
            <a:r>
              <a:rPr sz="1784" spc="-40" dirty="0">
                <a:solidFill>
                  <a:schemeClr val="accent1"/>
                </a:solidFill>
                <a:latin typeface="Trebuchet MS"/>
                <a:cs typeface="Trebuchet MS"/>
              </a:rPr>
              <a:t> </a:t>
            </a:r>
            <a:r>
              <a:rPr sz="1784" spc="79" dirty="0">
                <a:solidFill>
                  <a:schemeClr val="accent1"/>
                </a:solidFill>
                <a:latin typeface="Trebuchet MS"/>
                <a:cs typeface="Trebuchet MS"/>
              </a:rPr>
              <a:t>and</a:t>
            </a:r>
            <a:r>
              <a:rPr sz="1784" spc="-40" dirty="0">
                <a:solidFill>
                  <a:schemeClr val="accent1"/>
                </a:solidFill>
                <a:latin typeface="Trebuchet MS"/>
                <a:cs typeface="Trebuchet MS"/>
              </a:rPr>
              <a:t> </a:t>
            </a:r>
            <a:r>
              <a:rPr sz="1784" spc="20" dirty="0">
                <a:solidFill>
                  <a:schemeClr val="accent1"/>
                </a:solidFill>
                <a:latin typeface="Trebuchet MS"/>
                <a:cs typeface="Trebuchet MS"/>
              </a:rPr>
              <a:t>inverting</a:t>
            </a:r>
            <a:r>
              <a:rPr sz="1784" spc="-40" dirty="0">
                <a:solidFill>
                  <a:schemeClr val="accent1"/>
                </a:solidFill>
                <a:latin typeface="Trebuchet MS"/>
                <a:cs typeface="Trebuchet MS"/>
              </a:rPr>
              <a:t> </a:t>
            </a:r>
            <a:r>
              <a:rPr sz="1784" spc="20" dirty="0">
                <a:solidFill>
                  <a:schemeClr val="accent1"/>
                </a:solidFill>
                <a:latin typeface="Trebuchet MS"/>
                <a:cs typeface="Trebuchet MS"/>
              </a:rPr>
              <a:t>matrices</a:t>
            </a:r>
            <a:endParaRPr lang="en-US" sz="1784" spc="20" dirty="0">
              <a:solidFill>
                <a:schemeClr val="accent1"/>
              </a:solidFill>
              <a:latin typeface="Trebuchet MS"/>
              <a:cs typeface="Trebuchet MS"/>
            </a:endParaRPr>
          </a:p>
          <a:p>
            <a:pPr marL="25168">
              <a:spcBef>
                <a:spcPts val="1684"/>
              </a:spcBef>
            </a:pPr>
            <a:r>
              <a:rPr sz="1784" spc="-40" dirty="0">
                <a:solidFill>
                  <a:srgbClr val="00007F"/>
                </a:solidFill>
                <a:latin typeface="Trebuchet MS"/>
                <a:cs typeface="Trebuchet MS"/>
              </a:rPr>
              <a:t> </a:t>
            </a:r>
            <a:r>
              <a:rPr sz="1684" spc="-50" dirty="0">
                <a:latin typeface="Trebuchet MS"/>
                <a:cs typeface="Trebuchet MS"/>
              </a:rPr>
              <a:t>LA.solve, </a:t>
            </a:r>
            <a:r>
              <a:rPr sz="1684" spc="-30" dirty="0">
                <a:latin typeface="Trebuchet MS"/>
                <a:cs typeface="Trebuchet MS"/>
              </a:rPr>
              <a:t>LA.tensorsolve,</a:t>
            </a:r>
            <a:r>
              <a:rPr sz="1684" spc="-50" dirty="0">
                <a:latin typeface="Trebuchet MS"/>
                <a:cs typeface="Trebuchet MS"/>
              </a:rPr>
              <a:t> </a:t>
            </a:r>
            <a:r>
              <a:rPr sz="1684" spc="-40" dirty="0" err="1">
                <a:latin typeface="Trebuchet MS"/>
                <a:cs typeface="Trebuchet MS"/>
              </a:rPr>
              <a:t>LA.lstsq</a:t>
            </a:r>
            <a:r>
              <a:rPr sz="1684" spc="-40" dirty="0">
                <a:latin typeface="Trebuchet MS"/>
                <a:cs typeface="Trebuchet MS"/>
              </a:rPr>
              <a:t>,</a:t>
            </a:r>
            <a:r>
              <a:rPr lang="en-US" sz="1684" dirty="0">
                <a:latin typeface="Trebuchet MS"/>
                <a:cs typeface="Trebuchet MS"/>
              </a:rPr>
              <a:t> </a:t>
            </a:r>
            <a:r>
              <a:rPr sz="1684" spc="-40" dirty="0" err="1">
                <a:latin typeface="Trebuchet MS"/>
                <a:cs typeface="Trebuchet MS"/>
              </a:rPr>
              <a:t>LA</a:t>
            </a:r>
            <a:r>
              <a:rPr sz="1684" spc="-50" dirty="0" err="1">
                <a:latin typeface="Trebuchet MS"/>
                <a:cs typeface="Trebuchet MS"/>
              </a:rPr>
              <a:t>.i</a:t>
            </a:r>
            <a:r>
              <a:rPr sz="1684" spc="-109" dirty="0" err="1">
                <a:latin typeface="Trebuchet MS"/>
                <a:cs typeface="Trebuchet MS"/>
              </a:rPr>
              <a:t>n</a:t>
            </a:r>
            <a:r>
              <a:rPr sz="1684" spc="-79" dirty="0" err="1">
                <a:latin typeface="Trebuchet MS"/>
                <a:cs typeface="Trebuchet MS"/>
              </a:rPr>
              <a:t>v</a:t>
            </a:r>
            <a:r>
              <a:rPr sz="1684" spc="-238" dirty="0">
                <a:latin typeface="Trebuchet MS"/>
                <a:cs typeface="Trebuchet MS"/>
              </a:rPr>
              <a:t>,</a:t>
            </a:r>
            <a:r>
              <a:rPr sz="1684" spc="-59" dirty="0">
                <a:latin typeface="Trebuchet MS"/>
                <a:cs typeface="Trebuchet MS"/>
              </a:rPr>
              <a:t> </a:t>
            </a:r>
            <a:r>
              <a:rPr sz="1684" spc="-40" dirty="0">
                <a:latin typeface="Trebuchet MS"/>
                <a:cs typeface="Trebuchet MS"/>
              </a:rPr>
              <a:t>LA</a:t>
            </a:r>
            <a:r>
              <a:rPr sz="1684" spc="-30" dirty="0">
                <a:latin typeface="Trebuchet MS"/>
                <a:cs typeface="Trebuchet MS"/>
              </a:rPr>
              <a:t>.pi</a:t>
            </a:r>
            <a:r>
              <a:rPr sz="1684" spc="-59" dirty="0">
                <a:latin typeface="Trebuchet MS"/>
                <a:cs typeface="Trebuchet MS"/>
              </a:rPr>
              <a:t>n</a:t>
            </a:r>
            <a:r>
              <a:rPr sz="1684" spc="-79" dirty="0">
                <a:latin typeface="Trebuchet MS"/>
                <a:cs typeface="Trebuchet MS"/>
              </a:rPr>
              <a:t>v</a:t>
            </a:r>
            <a:r>
              <a:rPr sz="1684" spc="-238" dirty="0">
                <a:latin typeface="Trebuchet MS"/>
                <a:cs typeface="Trebuchet MS"/>
              </a:rPr>
              <a:t>,</a:t>
            </a:r>
            <a:r>
              <a:rPr sz="1684" spc="-59" dirty="0">
                <a:latin typeface="Trebuchet MS"/>
                <a:cs typeface="Trebuchet MS"/>
              </a:rPr>
              <a:t> </a:t>
            </a:r>
            <a:r>
              <a:rPr sz="1684" spc="-40" dirty="0" err="1">
                <a:latin typeface="Trebuchet MS"/>
                <a:cs typeface="Trebuchet MS"/>
              </a:rPr>
              <a:t>LA</a:t>
            </a:r>
            <a:r>
              <a:rPr sz="1684" spc="-297" dirty="0" err="1">
                <a:latin typeface="Trebuchet MS"/>
                <a:cs typeface="Trebuchet MS"/>
              </a:rPr>
              <a:t>.</a:t>
            </a:r>
            <a:r>
              <a:rPr sz="1684" spc="-109" dirty="0" err="1">
                <a:latin typeface="Trebuchet MS"/>
                <a:cs typeface="Trebuchet MS"/>
              </a:rPr>
              <a:t>t</a:t>
            </a:r>
            <a:r>
              <a:rPr sz="1684" spc="30" dirty="0" err="1">
                <a:latin typeface="Trebuchet MS"/>
                <a:cs typeface="Trebuchet MS"/>
              </a:rPr>
              <a:t>ensori</a:t>
            </a:r>
            <a:r>
              <a:rPr sz="1684" spc="20" dirty="0" err="1">
                <a:latin typeface="Trebuchet MS"/>
                <a:cs typeface="Trebuchet MS"/>
              </a:rPr>
              <a:t>n</a:t>
            </a:r>
            <a:r>
              <a:rPr sz="1684" spc="-10" dirty="0" err="1">
                <a:latin typeface="Trebuchet MS"/>
                <a:cs typeface="Trebuchet MS"/>
              </a:rPr>
              <a:t>v</a:t>
            </a:r>
            <a:endParaRPr sz="1684" dirty="0">
              <a:latin typeface="Trebuchet MS"/>
              <a:cs typeface="Trebuchet MS"/>
            </a:endParaRPr>
          </a:p>
        </p:txBody>
      </p:sp>
    </p:spTree>
    <p:extLst>
      <p:ext uri="{BB962C8B-B14F-4D97-AF65-F5344CB8AC3E}">
        <p14:creationId xmlns:p14="http://schemas.microsoft.com/office/powerpoint/2010/main" val="475265732"/>
      </p:ext>
    </p:extLst>
  </p:cSld>
  <p:clrMapOvr>
    <a:masterClrMapping/>
  </p:clrMapOvr>
  <p:transition>
    <p:cut/>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17047" y="207289"/>
            <a:ext cx="2741942" cy="396429"/>
          </a:xfrm>
          <a:prstGeom prst="rect">
            <a:avLst/>
          </a:prstGeom>
        </p:spPr>
        <p:txBody>
          <a:bodyPr vert="horz" wrap="square" lIns="0" tIns="30200" rIns="0" bIns="0" rtlCol="0" anchor="ctr">
            <a:spAutoFit/>
          </a:bodyPr>
          <a:lstStyle/>
          <a:p>
            <a:pPr marL="25168">
              <a:lnSpc>
                <a:spcPct val="100000"/>
              </a:lnSpc>
              <a:spcBef>
                <a:spcPts val="238"/>
              </a:spcBef>
            </a:pPr>
            <a:r>
              <a:rPr sz="2378" spc="50" dirty="0">
                <a:solidFill>
                  <a:srgbClr val="00007F"/>
                </a:solidFill>
                <a:latin typeface="Lucida Sans Unicode"/>
                <a:cs typeface="Lucida Sans Unicode"/>
              </a:rPr>
              <a:t>S</a:t>
            </a:r>
            <a:r>
              <a:rPr sz="2378" dirty="0">
                <a:solidFill>
                  <a:srgbClr val="00007F"/>
                </a:solidFill>
                <a:latin typeface="Lucida Sans Unicode"/>
                <a:cs typeface="Lucida Sans Unicode"/>
              </a:rPr>
              <a:t>t</a:t>
            </a:r>
            <a:r>
              <a:rPr sz="2378" spc="-20" dirty="0">
                <a:solidFill>
                  <a:srgbClr val="00007F"/>
                </a:solidFill>
                <a:latin typeface="Lucida Sans Unicode"/>
                <a:cs typeface="Lucida Sans Unicode"/>
              </a:rPr>
              <a:t>atistics</a:t>
            </a:r>
            <a:r>
              <a:rPr sz="2378" spc="-149" dirty="0">
                <a:solidFill>
                  <a:srgbClr val="00007F"/>
                </a:solidFill>
                <a:latin typeface="Lucida Sans Unicode"/>
                <a:cs typeface="Lucida Sans Unicode"/>
              </a:rPr>
              <a:t> </a:t>
            </a:r>
            <a:r>
              <a:rPr sz="2378" spc="-40" dirty="0">
                <a:solidFill>
                  <a:srgbClr val="00007F"/>
                </a:solidFill>
                <a:latin typeface="Lucida Sans Unicode"/>
                <a:cs typeface="Lucida Sans Unicode"/>
              </a:rPr>
              <a:t>in</a:t>
            </a:r>
            <a:r>
              <a:rPr sz="2378" spc="-149" dirty="0">
                <a:solidFill>
                  <a:srgbClr val="00007F"/>
                </a:solidFill>
                <a:latin typeface="Lucida Sans Unicode"/>
                <a:cs typeface="Lucida Sans Unicode"/>
              </a:rPr>
              <a:t> </a:t>
            </a:r>
            <a:r>
              <a:rPr sz="2378" spc="-79" dirty="0">
                <a:solidFill>
                  <a:srgbClr val="00007F"/>
                </a:solidFill>
                <a:latin typeface="Lucida Sans Unicode"/>
                <a:cs typeface="Lucida Sans Unicode"/>
              </a:rPr>
              <a:t>NumP</a:t>
            </a:r>
            <a:r>
              <a:rPr sz="2378" spc="-20" dirty="0">
                <a:solidFill>
                  <a:srgbClr val="00007F"/>
                </a:solidFill>
                <a:latin typeface="Lucida Sans Unicode"/>
                <a:cs typeface="Lucida Sans Unicode"/>
              </a:rPr>
              <a:t>y</a:t>
            </a:r>
            <a:endParaRPr sz="2378">
              <a:latin typeface="Lucida Sans Unicode"/>
              <a:cs typeface="Lucida Sans Unicode"/>
            </a:endParaRPr>
          </a:p>
        </p:txBody>
      </p:sp>
      <p:sp>
        <p:nvSpPr>
          <p:cNvPr id="3" name="object 3"/>
          <p:cNvSpPr txBox="1"/>
          <p:nvPr/>
        </p:nvSpPr>
        <p:spPr>
          <a:xfrm>
            <a:off x="2216410" y="1904385"/>
            <a:ext cx="6798856" cy="2910079"/>
          </a:xfrm>
          <a:prstGeom prst="rect">
            <a:avLst/>
          </a:prstGeom>
        </p:spPr>
        <p:txBody>
          <a:bodyPr vert="horz" wrap="square" lIns="0" tIns="76759" rIns="0" bIns="0" rtlCol="0">
            <a:spAutoFit/>
          </a:bodyPr>
          <a:lstStyle/>
          <a:p>
            <a:pPr marL="25168">
              <a:spcBef>
                <a:spcPts val="604"/>
              </a:spcBef>
            </a:pPr>
            <a:r>
              <a:rPr sz="1784" spc="30" dirty="0">
                <a:solidFill>
                  <a:schemeClr val="accent1"/>
                </a:solidFill>
                <a:latin typeface="Trebuchet MS"/>
                <a:cs typeface="Trebuchet MS"/>
              </a:rPr>
              <a:t>Order</a:t>
            </a:r>
            <a:r>
              <a:rPr sz="1784" spc="-99" dirty="0">
                <a:solidFill>
                  <a:schemeClr val="accent1"/>
                </a:solidFill>
                <a:latin typeface="Trebuchet MS"/>
                <a:cs typeface="Trebuchet MS"/>
              </a:rPr>
              <a:t> </a:t>
            </a:r>
            <a:r>
              <a:rPr sz="1784" spc="20" dirty="0">
                <a:solidFill>
                  <a:schemeClr val="accent1"/>
                </a:solidFill>
                <a:latin typeface="Trebuchet MS"/>
                <a:cs typeface="Trebuchet MS"/>
              </a:rPr>
              <a:t>statistics</a:t>
            </a:r>
            <a:endParaRPr sz="1784" dirty="0">
              <a:solidFill>
                <a:schemeClr val="accent1"/>
              </a:solidFill>
              <a:latin typeface="Trebuchet MS"/>
              <a:cs typeface="Trebuchet MS"/>
            </a:endParaRPr>
          </a:p>
          <a:p>
            <a:pPr marL="25168">
              <a:spcBef>
                <a:spcPts val="327"/>
              </a:spcBef>
            </a:pPr>
            <a:r>
              <a:rPr sz="1684" spc="-30" dirty="0">
                <a:latin typeface="Trebuchet MS"/>
                <a:cs typeface="Trebuchet MS"/>
              </a:rPr>
              <a:t>amin,</a:t>
            </a:r>
            <a:r>
              <a:rPr sz="1684" spc="-59" dirty="0">
                <a:latin typeface="Trebuchet MS"/>
                <a:cs typeface="Trebuchet MS"/>
              </a:rPr>
              <a:t> </a:t>
            </a:r>
            <a:r>
              <a:rPr sz="1684" spc="-40" dirty="0">
                <a:latin typeface="Trebuchet MS"/>
                <a:cs typeface="Trebuchet MS"/>
              </a:rPr>
              <a:t>amax,</a:t>
            </a:r>
            <a:r>
              <a:rPr sz="1684" spc="-50" dirty="0">
                <a:latin typeface="Trebuchet MS"/>
                <a:cs typeface="Trebuchet MS"/>
              </a:rPr>
              <a:t> </a:t>
            </a:r>
            <a:r>
              <a:rPr sz="1684" dirty="0">
                <a:latin typeface="Trebuchet MS"/>
                <a:cs typeface="Trebuchet MS"/>
              </a:rPr>
              <a:t>nanmin,</a:t>
            </a:r>
            <a:r>
              <a:rPr sz="1684" spc="-59" dirty="0">
                <a:latin typeface="Trebuchet MS"/>
                <a:cs typeface="Trebuchet MS"/>
              </a:rPr>
              <a:t> </a:t>
            </a:r>
            <a:r>
              <a:rPr sz="1684" spc="-10" dirty="0">
                <a:latin typeface="Trebuchet MS"/>
                <a:cs typeface="Trebuchet MS"/>
              </a:rPr>
              <a:t>nanmax,</a:t>
            </a:r>
            <a:r>
              <a:rPr sz="1684" spc="-50" dirty="0">
                <a:latin typeface="Trebuchet MS"/>
                <a:cs typeface="Trebuchet MS"/>
              </a:rPr>
              <a:t> </a:t>
            </a:r>
            <a:r>
              <a:rPr sz="1684" spc="-59" dirty="0">
                <a:latin typeface="Trebuchet MS"/>
                <a:cs typeface="Trebuchet MS"/>
              </a:rPr>
              <a:t>ptp,</a:t>
            </a:r>
            <a:r>
              <a:rPr sz="1684" spc="-50" dirty="0">
                <a:latin typeface="Trebuchet MS"/>
                <a:cs typeface="Trebuchet MS"/>
              </a:rPr>
              <a:t> </a:t>
            </a:r>
            <a:r>
              <a:rPr sz="1684" spc="-40" dirty="0">
                <a:latin typeface="Trebuchet MS"/>
                <a:cs typeface="Trebuchet MS"/>
              </a:rPr>
              <a:t>percentile,</a:t>
            </a:r>
            <a:r>
              <a:rPr sz="1684" spc="-59" dirty="0">
                <a:latin typeface="Trebuchet MS"/>
                <a:cs typeface="Trebuchet MS"/>
              </a:rPr>
              <a:t> </a:t>
            </a:r>
            <a:r>
              <a:rPr sz="1684" spc="-10" dirty="0">
                <a:latin typeface="Trebuchet MS"/>
                <a:cs typeface="Trebuchet MS"/>
              </a:rPr>
              <a:t>nanpercentile</a:t>
            </a:r>
            <a:endParaRPr sz="1684" dirty="0">
              <a:latin typeface="Trebuchet MS"/>
              <a:cs typeface="Trebuchet MS"/>
            </a:endParaRPr>
          </a:p>
          <a:p>
            <a:pPr marL="25168">
              <a:spcBef>
                <a:spcPts val="1466"/>
              </a:spcBef>
            </a:pPr>
            <a:r>
              <a:rPr sz="1684" spc="-10" dirty="0">
                <a:solidFill>
                  <a:schemeClr val="accent1"/>
                </a:solidFill>
                <a:latin typeface="Trebuchet MS"/>
                <a:cs typeface="Trebuchet MS"/>
              </a:rPr>
              <a:t>Averages</a:t>
            </a:r>
            <a:r>
              <a:rPr sz="1684" spc="-89" dirty="0">
                <a:solidFill>
                  <a:schemeClr val="accent1"/>
                </a:solidFill>
                <a:latin typeface="Trebuchet MS"/>
                <a:cs typeface="Trebuchet MS"/>
              </a:rPr>
              <a:t> </a:t>
            </a:r>
            <a:r>
              <a:rPr sz="1684" spc="40" dirty="0">
                <a:solidFill>
                  <a:schemeClr val="accent1"/>
                </a:solidFill>
                <a:latin typeface="Trebuchet MS"/>
                <a:cs typeface="Trebuchet MS"/>
              </a:rPr>
              <a:t>and</a:t>
            </a:r>
            <a:r>
              <a:rPr sz="1684" spc="-79" dirty="0">
                <a:solidFill>
                  <a:schemeClr val="accent1"/>
                </a:solidFill>
                <a:latin typeface="Trebuchet MS"/>
                <a:cs typeface="Trebuchet MS"/>
              </a:rPr>
              <a:t> </a:t>
            </a:r>
            <a:r>
              <a:rPr sz="1684" dirty="0">
                <a:solidFill>
                  <a:schemeClr val="accent1"/>
                </a:solidFill>
                <a:latin typeface="Trebuchet MS"/>
                <a:cs typeface="Trebuchet MS"/>
              </a:rPr>
              <a:t>variances</a:t>
            </a:r>
          </a:p>
          <a:p>
            <a:pPr marL="25168">
              <a:spcBef>
                <a:spcPts val="357"/>
              </a:spcBef>
            </a:pPr>
            <a:r>
              <a:rPr sz="1684" spc="-10" dirty="0">
                <a:latin typeface="Trebuchet MS"/>
                <a:cs typeface="Trebuchet MS"/>
              </a:rPr>
              <a:t>median,</a:t>
            </a:r>
            <a:r>
              <a:rPr sz="1684" spc="-59" dirty="0">
                <a:latin typeface="Trebuchet MS"/>
                <a:cs typeface="Trebuchet MS"/>
              </a:rPr>
              <a:t> </a:t>
            </a:r>
            <a:r>
              <a:rPr sz="1684" spc="-50" dirty="0">
                <a:latin typeface="Trebuchet MS"/>
                <a:cs typeface="Trebuchet MS"/>
              </a:rPr>
              <a:t>average, </a:t>
            </a:r>
            <a:r>
              <a:rPr sz="1684" spc="-30" dirty="0">
                <a:latin typeface="Trebuchet MS"/>
                <a:cs typeface="Trebuchet MS"/>
              </a:rPr>
              <a:t>mean,</a:t>
            </a:r>
            <a:r>
              <a:rPr sz="1684" spc="-50" dirty="0">
                <a:latin typeface="Trebuchet MS"/>
                <a:cs typeface="Trebuchet MS"/>
              </a:rPr>
              <a:t> std, </a:t>
            </a:r>
            <a:r>
              <a:rPr sz="1684" spc="-99" dirty="0">
                <a:latin typeface="Trebuchet MS"/>
                <a:cs typeface="Trebuchet MS"/>
              </a:rPr>
              <a:t>var,</a:t>
            </a:r>
            <a:r>
              <a:rPr sz="1684" spc="-50" dirty="0">
                <a:latin typeface="Trebuchet MS"/>
                <a:cs typeface="Trebuchet MS"/>
              </a:rPr>
              <a:t> </a:t>
            </a:r>
            <a:r>
              <a:rPr sz="1684" dirty="0">
                <a:latin typeface="Trebuchet MS"/>
                <a:cs typeface="Trebuchet MS"/>
              </a:rPr>
              <a:t>nanmedian,</a:t>
            </a:r>
            <a:r>
              <a:rPr sz="1684" spc="-50" dirty="0">
                <a:latin typeface="Trebuchet MS"/>
                <a:cs typeface="Trebuchet MS"/>
              </a:rPr>
              <a:t> </a:t>
            </a:r>
            <a:r>
              <a:rPr sz="1684" dirty="0">
                <a:latin typeface="Trebuchet MS"/>
                <a:cs typeface="Trebuchet MS"/>
              </a:rPr>
              <a:t>nanmean,</a:t>
            </a:r>
            <a:r>
              <a:rPr sz="1684" spc="-50" dirty="0">
                <a:latin typeface="Trebuchet MS"/>
                <a:cs typeface="Trebuchet MS"/>
              </a:rPr>
              <a:t> </a:t>
            </a:r>
            <a:r>
              <a:rPr sz="1684" spc="-10" dirty="0">
                <a:latin typeface="Trebuchet MS"/>
                <a:cs typeface="Trebuchet MS"/>
              </a:rPr>
              <a:t>nanstd,</a:t>
            </a:r>
            <a:r>
              <a:rPr sz="1684" spc="-50" dirty="0">
                <a:latin typeface="Trebuchet MS"/>
                <a:cs typeface="Trebuchet MS"/>
              </a:rPr>
              <a:t> </a:t>
            </a:r>
            <a:r>
              <a:rPr sz="1684" spc="10" dirty="0">
                <a:latin typeface="Trebuchet MS"/>
                <a:cs typeface="Trebuchet MS"/>
              </a:rPr>
              <a:t>nanvar</a:t>
            </a:r>
            <a:endParaRPr sz="1684" dirty="0">
              <a:latin typeface="Trebuchet MS"/>
              <a:cs typeface="Trebuchet MS"/>
            </a:endParaRPr>
          </a:p>
          <a:p>
            <a:pPr marL="25168">
              <a:spcBef>
                <a:spcPts val="1466"/>
              </a:spcBef>
            </a:pPr>
            <a:r>
              <a:rPr sz="1684" spc="-20" dirty="0">
                <a:solidFill>
                  <a:schemeClr val="accent1"/>
                </a:solidFill>
                <a:latin typeface="Trebuchet MS"/>
                <a:cs typeface="Trebuchet MS"/>
              </a:rPr>
              <a:t>Correlating</a:t>
            </a:r>
            <a:endParaRPr sz="1684" dirty="0">
              <a:solidFill>
                <a:schemeClr val="accent1"/>
              </a:solidFill>
              <a:latin typeface="Trebuchet MS"/>
              <a:cs typeface="Trebuchet MS"/>
            </a:endParaRPr>
          </a:p>
          <a:p>
            <a:pPr marL="25168">
              <a:spcBef>
                <a:spcPts val="347"/>
              </a:spcBef>
            </a:pPr>
            <a:r>
              <a:rPr sz="1684" spc="-79" dirty="0">
                <a:latin typeface="Trebuchet MS"/>
                <a:cs typeface="Trebuchet MS"/>
              </a:rPr>
              <a:t>c</a:t>
            </a:r>
            <a:r>
              <a:rPr sz="1684" spc="10" dirty="0">
                <a:latin typeface="Trebuchet MS"/>
                <a:cs typeface="Trebuchet MS"/>
              </a:rPr>
              <a:t>or</a:t>
            </a:r>
            <a:r>
              <a:rPr sz="1684" spc="-50" dirty="0">
                <a:latin typeface="Trebuchet MS"/>
                <a:cs typeface="Trebuchet MS"/>
              </a:rPr>
              <a:t>r</a:t>
            </a:r>
            <a:r>
              <a:rPr sz="1684" spc="-79" dirty="0">
                <a:latin typeface="Trebuchet MS"/>
                <a:cs typeface="Trebuchet MS"/>
              </a:rPr>
              <a:t>c</a:t>
            </a:r>
            <a:r>
              <a:rPr sz="1684" spc="-10" dirty="0">
                <a:latin typeface="Trebuchet MS"/>
                <a:cs typeface="Trebuchet MS"/>
              </a:rPr>
              <a:t>oe</a:t>
            </a:r>
            <a:r>
              <a:rPr sz="1684" spc="-99" dirty="0">
                <a:latin typeface="Trebuchet MS"/>
                <a:cs typeface="Trebuchet MS"/>
              </a:rPr>
              <a:t>f</a:t>
            </a:r>
            <a:r>
              <a:rPr sz="1684" spc="-238" dirty="0">
                <a:latin typeface="Trebuchet MS"/>
                <a:cs typeface="Trebuchet MS"/>
              </a:rPr>
              <a:t>,</a:t>
            </a:r>
            <a:r>
              <a:rPr sz="1684" spc="-59" dirty="0">
                <a:latin typeface="Trebuchet MS"/>
                <a:cs typeface="Trebuchet MS"/>
              </a:rPr>
              <a:t> </a:t>
            </a:r>
            <a:r>
              <a:rPr sz="1684" spc="-79" dirty="0">
                <a:latin typeface="Trebuchet MS"/>
                <a:cs typeface="Trebuchet MS"/>
              </a:rPr>
              <a:t>c</a:t>
            </a:r>
            <a:r>
              <a:rPr sz="1684" spc="10" dirty="0">
                <a:latin typeface="Trebuchet MS"/>
                <a:cs typeface="Trebuchet MS"/>
              </a:rPr>
              <a:t>or</a:t>
            </a:r>
            <a:r>
              <a:rPr sz="1684" spc="-50" dirty="0">
                <a:latin typeface="Trebuchet MS"/>
                <a:cs typeface="Trebuchet MS"/>
              </a:rPr>
              <a:t>r</a:t>
            </a:r>
            <a:r>
              <a:rPr sz="1684" spc="-20" dirty="0">
                <a:latin typeface="Trebuchet MS"/>
                <a:cs typeface="Trebuchet MS"/>
              </a:rPr>
              <a:t>el</a:t>
            </a:r>
            <a:r>
              <a:rPr sz="1684" spc="-30" dirty="0">
                <a:latin typeface="Trebuchet MS"/>
                <a:cs typeface="Trebuchet MS"/>
              </a:rPr>
              <a:t>a</a:t>
            </a:r>
            <a:r>
              <a:rPr sz="1684" spc="-50" dirty="0">
                <a:latin typeface="Trebuchet MS"/>
                <a:cs typeface="Trebuchet MS"/>
              </a:rPr>
              <a:t>t</a:t>
            </a:r>
            <a:r>
              <a:rPr sz="1684" spc="-30" dirty="0">
                <a:latin typeface="Trebuchet MS"/>
                <a:cs typeface="Trebuchet MS"/>
              </a:rPr>
              <a:t>e</a:t>
            </a:r>
            <a:r>
              <a:rPr sz="1684" spc="-238" dirty="0">
                <a:latin typeface="Trebuchet MS"/>
                <a:cs typeface="Trebuchet MS"/>
              </a:rPr>
              <a:t>,</a:t>
            </a:r>
            <a:r>
              <a:rPr sz="1684" spc="-59" dirty="0">
                <a:latin typeface="Trebuchet MS"/>
                <a:cs typeface="Trebuchet MS"/>
              </a:rPr>
              <a:t> </a:t>
            </a:r>
            <a:r>
              <a:rPr sz="1684" spc="-79" dirty="0">
                <a:latin typeface="Trebuchet MS"/>
                <a:cs typeface="Trebuchet MS"/>
              </a:rPr>
              <a:t>c</a:t>
            </a:r>
            <a:r>
              <a:rPr sz="1684" spc="59" dirty="0">
                <a:latin typeface="Trebuchet MS"/>
                <a:cs typeface="Trebuchet MS"/>
              </a:rPr>
              <a:t>o</a:t>
            </a:r>
            <a:r>
              <a:rPr sz="1684" spc="-10" dirty="0">
                <a:latin typeface="Trebuchet MS"/>
                <a:cs typeface="Trebuchet MS"/>
              </a:rPr>
              <a:t>v</a:t>
            </a:r>
            <a:endParaRPr sz="1684" dirty="0">
              <a:latin typeface="Trebuchet MS"/>
              <a:cs typeface="Trebuchet MS"/>
            </a:endParaRPr>
          </a:p>
          <a:p>
            <a:pPr marL="25168">
              <a:spcBef>
                <a:spcPts val="1476"/>
              </a:spcBef>
            </a:pPr>
            <a:r>
              <a:rPr sz="1684" spc="20" dirty="0">
                <a:solidFill>
                  <a:schemeClr val="accent1"/>
                </a:solidFill>
                <a:latin typeface="Trebuchet MS"/>
                <a:cs typeface="Trebuchet MS"/>
              </a:rPr>
              <a:t>Histograms</a:t>
            </a:r>
            <a:endParaRPr sz="1684" dirty="0">
              <a:solidFill>
                <a:schemeClr val="accent1"/>
              </a:solidFill>
              <a:latin typeface="Trebuchet MS"/>
              <a:cs typeface="Trebuchet MS"/>
            </a:endParaRPr>
          </a:p>
          <a:p>
            <a:pPr marL="25168">
              <a:spcBef>
                <a:spcPts val="347"/>
              </a:spcBef>
            </a:pPr>
            <a:r>
              <a:rPr sz="1684" spc="-10" dirty="0">
                <a:latin typeface="Trebuchet MS"/>
                <a:cs typeface="Trebuchet MS"/>
              </a:rPr>
              <a:t>histogram,</a:t>
            </a:r>
            <a:r>
              <a:rPr sz="1684" spc="-69" dirty="0">
                <a:latin typeface="Trebuchet MS"/>
                <a:cs typeface="Trebuchet MS"/>
              </a:rPr>
              <a:t> </a:t>
            </a:r>
            <a:r>
              <a:rPr sz="1684" spc="-20" dirty="0">
                <a:latin typeface="Trebuchet MS"/>
                <a:cs typeface="Trebuchet MS"/>
              </a:rPr>
              <a:t>histogram2d,</a:t>
            </a:r>
            <a:r>
              <a:rPr sz="1684" spc="-69" dirty="0">
                <a:latin typeface="Trebuchet MS"/>
                <a:cs typeface="Trebuchet MS"/>
              </a:rPr>
              <a:t> </a:t>
            </a:r>
            <a:r>
              <a:rPr sz="1684" dirty="0">
                <a:latin typeface="Trebuchet MS"/>
                <a:cs typeface="Trebuchet MS"/>
              </a:rPr>
              <a:t>histogramdd,</a:t>
            </a:r>
            <a:r>
              <a:rPr sz="1684" spc="-59" dirty="0">
                <a:latin typeface="Trebuchet MS"/>
                <a:cs typeface="Trebuchet MS"/>
              </a:rPr>
              <a:t> </a:t>
            </a:r>
            <a:r>
              <a:rPr sz="1684" spc="-10" dirty="0">
                <a:latin typeface="Trebuchet MS"/>
                <a:cs typeface="Trebuchet MS"/>
              </a:rPr>
              <a:t>bincount,</a:t>
            </a:r>
            <a:r>
              <a:rPr sz="1684" spc="-69" dirty="0">
                <a:latin typeface="Trebuchet MS"/>
                <a:cs typeface="Trebuchet MS"/>
              </a:rPr>
              <a:t> </a:t>
            </a:r>
            <a:r>
              <a:rPr sz="1684" spc="-20" dirty="0">
                <a:latin typeface="Trebuchet MS"/>
                <a:cs typeface="Trebuchet MS"/>
              </a:rPr>
              <a:t>digitize</a:t>
            </a:r>
            <a:endParaRPr sz="1684" dirty="0">
              <a:latin typeface="Trebuchet MS"/>
              <a:cs typeface="Trebuchet MS"/>
            </a:endParaRPr>
          </a:p>
        </p:txBody>
      </p:sp>
    </p:spTree>
  </p:cSld>
  <p:clrMapOvr>
    <a:masterClrMapping/>
  </p:clrMapOvr>
  <p:transition>
    <p:cut/>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109A9-6098-436C-87F7-406170622F28}"/>
              </a:ext>
            </a:extLst>
          </p:cNvPr>
          <p:cNvSpPr>
            <a:spLocks noGrp="1"/>
          </p:cNvSpPr>
          <p:nvPr>
            <p:ph type="title"/>
          </p:nvPr>
        </p:nvSpPr>
        <p:spPr/>
        <p:txBody>
          <a:bodyPr/>
          <a:lstStyle/>
          <a:p>
            <a:r>
              <a:rPr lang="en-US" dirty="0"/>
              <a:t>Mathematical operators</a:t>
            </a:r>
          </a:p>
        </p:txBody>
      </p:sp>
      <p:sp>
        <p:nvSpPr>
          <p:cNvPr id="3" name="Content Placeholder 2">
            <a:extLst>
              <a:ext uri="{FF2B5EF4-FFF2-40B4-BE49-F238E27FC236}">
                <a16:creationId xmlns:a16="http://schemas.microsoft.com/office/drawing/2014/main" id="{A2E35249-2309-4EA0-9074-788F2CF52C52}"/>
              </a:ext>
            </a:extLst>
          </p:cNvPr>
          <p:cNvSpPr>
            <a:spLocks noGrp="1"/>
          </p:cNvSpPr>
          <p:nvPr>
            <p:ph idx="1"/>
          </p:nvPr>
        </p:nvSpPr>
        <p:spPr/>
        <p:txBody>
          <a:bodyPr/>
          <a:lstStyle/>
          <a:p>
            <a:r>
              <a:rPr lang="en-US" dirty="0"/>
              <a:t>Arithmetic operations are element-wise</a:t>
            </a:r>
          </a:p>
          <a:p>
            <a:r>
              <a:rPr lang="en-US" dirty="0"/>
              <a:t>Logical operator return a bool array</a:t>
            </a:r>
          </a:p>
          <a:p>
            <a:r>
              <a:rPr lang="en-US" dirty="0"/>
              <a:t>In place operations modify the array</a:t>
            </a:r>
          </a:p>
        </p:txBody>
      </p:sp>
      <p:sp>
        <p:nvSpPr>
          <p:cNvPr id="4" name="Slide Number Placeholder 3">
            <a:extLst>
              <a:ext uri="{FF2B5EF4-FFF2-40B4-BE49-F238E27FC236}">
                <a16:creationId xmlns:a16="http://schemas.microsoft.com/office/drawing/2014/main" id="{5639134D-2521-43BD-B944-88D1CA6A5475}"/>
              </a:ext>
            </a:extLst>
          </p:cNvPr>
          <p:cNvSpPr>
            <a:spLocks noGrp="1"/>
          </p:cNvSpPr>
          <p:nvPr>
            <p:ph type="sldNum" sz="quarter" idx="12"/>
          </p:nvPr>
        </p:nvSpPr>
        <p:spPr/>
        <p:txBody>
          <a:bodyPr>
            <a:normAutofit/>
          </a:bodyPr>
          <a:lstStyle/>
          <a:p>
            <a:fld id="{4FAB73BC-B049-4115-A692-8D63A059BFB8}" type="slidenum">
              <a:rPr lang="en-US" smtClean="0"/>
              <a:t>54</a:t>
            </a:fld>
            <a:endParaRPr lang="en-US" dirty="0"/>
          </a:p>
        </p:txBody>
      </p:sp>
    </p:spTree>
    <p:extLst>
      <p:ext uri="{BB962C8B-B14F-4D97-AF65-F5344CB8AC3E}">
        <p14:creationId xmlns:p14="http://schemas.microsoft.com/office/powerpoint/2010/main" val="33516567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109A9-6098-436C-87F7-406170622F28}"/>
              </a:ext>
            </a:extLst>
          </p:cNvPr>
          <p:cNvSpPr>
            <a:spLocks noGrp="1"/>
          </p:cNvSpPr>
          <p:nvPr>
            <p:ph type="title"/>
          </p:nvPr>
        </p:nvSpPr>
        <p:spPr/>
        <p:txBody>
          <a:bodyPr/>
          <a:lstStyle/>
          <a:p>
            <a:r>
              <a:rPr lang="en-US" dirty="0"/>
              <a:t>Mathematical operators</a:t>
            </a:r>
          </a:p>
        </p:txBody>
      </p:sp>
      <p:sp>
        <p:nvSpPr>
          <p:cNvPr id="3" name="Content Placeholder 2">
            <a:extLst>
              <a:ext uri="{FF2B5EF4-FFF2-40B4-BE49-F238E27FC236}">
                <a16:creationId xmlns:a16="http://schemas.microsoft.com/office/drawing/2014/main" id="{A2E35249-2309-4EA0-9074-788F2CF52C52}"/>
              </a:ext>
            </a:extLst>
          </p:cNvPr>
          <p:cNvSpPr>
            <a:spLocks noGrp="1"/>
          </p:cNvSpPr>
          <p:nvPr>
            <p:ph idx="1"/>
          </p:nvPr>
        </p:nvSpPr>
        <p:spPr/>
        <p:txBody>
          <a:bodyPr/>
          <a:lstStyle/>
          <a:p>
            <a:r>
              <a:rPr lang="en-US" b="1" dirty="0"/>
              <a:t>Arithmetic operations are element-wise</a:t>
            </a:r>
          </a:p>
          <a:p>
            <a:r>
              <a:rPr lang="en-US" dirty="0"/>
              <a:t>Logical operator return a bool array</a:t>
            </a:r>
          </a:p>
          <a:p>
            <a:r>
              <a:rPr lang="en-US" dirty="0"/>
              <a:t>In place operations modify the array</a:t>
            </a:r>
          </a:p>
          <a:p>
            <a:endParaRPr lang="en-US" dirty="0"/>
          </a:p>
          <a:p>
            <a:endParaRPr lang="en-US" dirty="0"/>
          </a:p>
        </p:txBody>
      </p:sp>
      <p:pic>
        <p:nvPicPr>
          <p:cNvPr id="2054" name="Picture 6" descr="https://i.gyazo.com/509018a5a2bcc538b7cca770d10583f2.png">
            <a:extLst>
              <a:ext uri="{FF2B5EF4-FFF2-40B4-BE49-F238E27FC236}">
                <a16:creationId xmlns:a16="http://schemas.microsoft.com/office/drawing/2014/main" id="{9CDF5429-6E48-473C-AA7B-B98FDC023F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2422" y="3853433"/>
            <a:ext cx="8595360" cy="261562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a:extLst>
              <a:ext uri="{FF2B5EF4-FFF2-40B4-BE49-F238E27FC236}">
                <a16:creationId xmlns:a16="http://schemas.microsoft.com/office/drawing/2014/main" id="{4EFF6569-12B9-4B6C-B423-E50954A3231E}"/>
              </a:ext>
            </a:extLst>
          </p:cNvPr>
          <p:cNvSpPr>
            <a:spLocks noGrp="1"/>
          </p:cNvSpPr>
          <p:nvPr>
            <p:ph type="sldNum" sz="quarter" idx="12"/>
          </p:nvPr>
        </p:nvSpPr>
        <p:spPr/>
        <p:txBody>
          <a:bodyPr>
            <a:normAutofit/>
          </a:bodyPr>
          <a:lstStyle/>
          <a:p>
            <a:fld id="{4FAB73BC-B049-4115-A692-8D63A059BFB8}" type="slidenum">
              <a:rPr lang="en-US" smtClean="0"/>
              <a:t>55</a:t>
            </a:fld>
            <a:endParaRPr lang="en-US" dirty="0"/>
          </a:p>
        </p:txBody>
      </p:sp>
    </p:spTree>
    <p:extLst>
      <p:ext uri="{BB962C8B-B14F-4D97-AF65-F5344CB8AC3E}">
        <p14:creationId xmlns:p14="http://schemas.microsoft.com/office/powerpoint/2010/main" val="12344231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109A9-6098-436C-87F7-406170622F28}"/>
              </a:ext>
            </a:extLst>
          </p:cNvPr>
          <p:cNvSpPr>
            <a:spLocks noGrp="1"/>
          </p:cNvSpPr>
          <p:nvPr>
            <p:ph type="title"/>
          </p:nvPr>
        </p:nvSpPr>
        <p:spPr/>
        <p:txBody>
          <a:bodyPr/>
          <a:lstStyle/>
          <a:p>
            <a:r>
              <a:rPr lang="en-US" dirty="0"/>
              <a:t>Mathematical operators</a:t>
            </a:r>
          </a:p>
        </p:txBody>
      </p:sp>
      <p:sp>
        <p:nvSpPr>
          <p:cNvPr id="3" name="Content Placeholder 2">
            <a:extLst>
              <a:ext uri="{FF2B5EF4-FFF2-40B4-BE49-F238E27FC236}">
                <a16:creationId xmlns:a16="http://schemas.microsoft.com/office/drawing/2014/main" id="{A2E35249-2309-4EA0-9074-788F2CF52C52}"/>
              </a:ext>
            </a:extLst>
          </p:cNvPr>
          <p:cNvSpPr>
            <a:spLocks noGrp="1"/>
          </p:cNvSpPr>
          <p:nvPr>
            <p:ph idx="1"/>
          </p:nvPr>
        </p:nvSpPr>
        <p:spPr/>
        <p:txBody>
          <a:bodyPr/>
          <a:lstStyle/>
          <a:p>
            <a:r>
              <a:rPr lang="en-US" dirty="0"/>
              <a:t>Arithmetic operations are element-wise</a:t>
            </a:r>
          </a:p>
          <a:p>
            <a:r>
              <a:rPr lang="en-US" b="1" dirty="0"/>
              <a:t>Logical operator return a bool array</a:t>
            </a:r>
          </a:p>
          <a:p>
            <a:r>
              <a:rPr lang="en-US" dirty="0"/>
              <a:t>In place operations modify the array</a:t>
            </a:r>
          </a:p>
        </p:txBody>
      </p:sp>
      <p:pic>
        <p:nvPicPr>
          <p:cNvPr id="4" name="Picture 4" descr="https://i.gyazo.com/00fecd0f78c51b89cbfbebc8345213ec.png">
            <a:extLst>
              <a:ext uri="{FF2B5EF4-FFF2-40B4-BE49-F238E27FC236}">
                <a16:creationId xmlns:a16="http://schemas.microsoft.com/office/drawing/2014/main" id="{9E39EEA0-9085-42AC-81BC-2CE42C8CBA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1306" y="3863354"/>
            <a:ext cx="7316492" cy="2605708"/>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1EC847E8-DF0A-45CF-A95B-EA0D5C5377C5}"/>
              </a:ext>
            </a:extLst>
          </p:cNvPr>
          <p:cNvSpPr>
            <a:spLocks noGrp="1"/>
          </p:cNvSpPr>
          <p:nvPr>
            <p:ph type="sldNum" sz="quarter" idx="12"/>
          </p:nvPr>
        </p:nvSpPr>
        <p:spPr/>
        <p:txBody>
          <a:bodyPr>
            <a:normAutofit/>
          </a:bodyPr>
          <a:lstStyle/>
          <a:p>
            <a:fld id="{4FAB73BC-B049-4115-A692-8D63A059BFB8}" type="slidenum">
              <a:rPr lang="en-US" smtClean="0"/>
              <a:t>56</a:t>
            </a:fld>
            <a:endParaRPr lang="en-US" dirty="0"/>
          </a:p>
        </p:txBody>
      </p:sp>
    </p:spTree>
    <p:extLst>
      <p:ext uri="{BB962C8B-B14F-4D97-AF65-F5344CB8AC3E}">
        <p14:creationId xmlns:p14="http://schemas.microsoft.com/office/powerpoint/2010/main" val="14308895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109A9-6098-436C-87F7-406170622F28}"/>
              </a:ext>
            </a:extLst>
          </p:cNvPr>
          <p:cNvSpPr>
            <a:spLocks noGrp="1"/>
          </p:cNvSpPr>
          <p:nvPr>
            <p:ph type="title"/>
          </p:nvPr>
        </p:nvSpPr>
        <p:spPr/>
        <p:txBody>
          <a:bodyPr/>
          <a:lstStyle/>
          <a:p>
            <a:r>
              <a:rPr lang="en-US" dirty="0"/>
              <a:t>Mathematical operators</a:t>
            </a:r>
          </a:p>
        </p:txBody>
      </p:sp>
      <p:sp>
        <p:nvSpPr>
          <p:cNvPr id="3" name="Content Placeholder 2">
            <a:extLst>
              <a:ext uri="{FF2B5EF4-FFF2-40B4-BE49-F238E27FC236}">
                <a16:creationId xmlns:a16="http://schemas.microsoft.com/office/drawing/2014/main" id="{A2E35249-2309-4EA0-9074-788F2CF52C52}"/>
              </a:ext>
            </a:extLst>
          </p:cNvPr>
          <p:cNvSpPr>
            <a:spLocks noGrp="1"/>
          </p:cNvSpPr>
          <p:nvPr>
            <p:ph idx="1"/>
          </p:nvPr>
        </p:nvSpPr>
        <p:spPr/>
        <p:txBody>
          <a:bodyPr/>
          <a:lstStyle/>
          <a:p>
            <a:r>
              <a:rPr lang="en-US" dirty="0"/>
              <a:t>Arithmetic operations are element-wise</a:t>
            </a:r>
          </a:p>
          <a:p>
            <a:r>
              <a:rPr lang="en-US" dirty="0"/>
              <a:t>Logical operator return a bool array</a:t>
            </a:r>
          </a:p>
          <a:p>
            <a:r>
              <a:rPr lang="en-US" b="1" dirty="0"/>
              <a:t>In place operations modify the array</a:t>
            </a:r>
          </a:p>
        </p:txBody>
      </p:sp>
      <p:sp>
        <p:nvSpPr>
          <p:cNvPr id="4" name="Slide Number Placeholder 3">
            <a:extLst>
              <a:ext uri="{FF2B5EF4-FFF2-40B4-BE49-F238E27FC236}">
                <a16:creationId xmlns:a16="http://schemas.microsoft.com/office/drawing/2014/main" id="{060547B5-FD0F-442D-9FCE-3C7EFE08BF2C}"/>
              </a:ext>
            </a:extLst>
          </p:cNvPr>
          <p:cNvSpPr>
            <a:spLocks noGrp="1"/>
          </p:cNvSpPr>
          <p:nvPr>
            <p:ph type="sldNum" sz="quarter" idx="12"/>
          </p:nvPr>
        </p:nvSpPr>
        <p:spPr/>
        <p:txBody>
          <a:bodyPr>
            <a:normAutofit/>
          </a:bodyPr>
          <a:lstStyle/>
          <a:p>
            <a:fld id="{4FAB73BC-B049-4115-A692-8D63A059BFB8}" type="slidenum">
              <a:rPr lang="en-US" smtClean="0"/>
              <a:t>57</a:t>
            </a:fld>
            <a:endParaRPr lang="en-US" dirty="0"/>
          </a:p>
        </p:txBody>
      </p:sp>
      <p:pic>
        <p:nvPicPr>
          <p:cNvPr id="5122" name="Picture 2" descr="https://i.gyazo.com/fc48869a67d3070f755bec760d3ae81b.png">
            <a:extLst>
              <a:ext uri="{FF2B5EF4-FFF2-40B4-BE49-F238E27FC236}">
                <a16:creationId xmlns:a16="http://schemas.microsoft.com/office/drawing/2014/main" id="{FA609B51-C12F-403D-9490-4AE5443743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0561" y="3553442"/>
            <a:ext cx="2671762" cy="3127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689751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End</a:t>
            </a:r>
          </a:p>
        </p:txBody>
      </p:sp>
    </p:spTree>
    <p:extLst>
      <p:ext uri="{BB962C8B-B14F-4D97-AF65-F5344CB8AC3E}">
        <p14:creationId xmlns:p14="http://schemas.microsoft.com/office/powerpoint/2010/main" val="28510642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B137F6-5CF7-4B32-A1C6-65C50A981C6F}"/>
              </a:ext>
            </a:extLst>
          </p:cNvPr>
          <p:cNvSpPr>
            <a:spLocks noGrp="1"/>
          </p:cNvSpPr>
          <p:nvPr>
            <p:ph type="title"/>
          </p:nvPr>
        </p:nvSpPr>
        <p:spPr/>
        <p:txBody>
          <a:bodyPr/>
          <a:lstStyle/>
          <a:p>
            <a:r>
              <a:rPr lang="en-US" dirty="0"/>
              <a:t>Why do we need NumPy</a:t>
            </a:r>
          </a:p>
        </p:txBody>
      </p:sp>
      <p:sp>
        <p:nvSpPr>
          <p:cNvPr id="3" name="Content Placeholder 2">
            <a:extLst>
              <a:ext uri="{FF2B5EF4-FFF2-40B4-BE49-F238E27FC236}">
                <a16:creationId xmlns:a16="http://schemas.microsoft.com/office/drawing/2014/main" id="{062094CE-5002-4591-8979-8EC0CB4D14BF}"/>
              </a:ext>
            </a:extLst>
          </p:cNvPr>
          <p:cNvSpPr>
            <a:spLocks noGrp="1"/>
          </p:cNvSpPr>
          <p:nvPr>
            <p:ph idx="1"/>
          </p:nvPr>
        </p:nvSpPr>
        <p:spPr/>
        <p:txBody>
          <a:bodyPr/>
          <a:lstStyle/>
          <a:p>
            <a:r>
              <a:rPr lang="en-US" dirty="0"/>
              <a:t>Python does numerical computations slowly.</a:t>
            </a:r>
          </a:p>
          <a:p>
            <a:r>
              <a:rPr lang="en-US" dirty="0"/>
              <a:t>1000 x 1000 matrix multiply</a:t>
            </a:r>
          </a:p>
          <a:p>
            <a:pPr lvl="1"/>
            <a:r>
              <a:rPr lang="en-US" dirty="0"/>
              <a:t>Python triple loop takes &gt; 10 min.</a:t>
            </a:r>
          </a:p>
          <a:p>
            <a:pPr lvl="1"/>
            <a:r>
              <a:rPr lang="en-US" dirty="0" err="1"/>
              <a:t>Numpy</a:t>
            </a:r>
            <a:r>
              <a:rPr lang="en-US" dirty="0"/>
              <a:t> takes ~0.03 seconds</a:t>
            </a:r>
          </a:p>
          <a:p>
            <a:pPr marL="0" indent="0">
              <a:buNone/>
            </a:pP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943BCF1E-16BA-47A7-8C5B-097487F2968E}"/>
              </a:ext>
            </a:extLst>
          </p:cNvPr>
          <p:cNvSpPr>
            <a:spLocks noGrp="1"/>
          </p:cNvSpPr>
          <p:nvPr>
            <p:ph type="sldNum" sz="quarter" idx="12"/>
          </p:nvPr>
        </p:nvSpPr>
        <p:spPr/>
        <p:txBody>
          <a:bodyPr>
            <a:normAutofit/>
          </a:bodyPr>
          <a:lstStyle/>
          <a:p>
            <a:fld id="{4FAB73BC-B049-4115-A692-8D63A059BFB8}" type="slidenum">
              <a:rPr lang="en-US" smtClean="0"/>
              <a:t>6</a:t>
            </a:fld>
            <a:endParaRPr lang="en-US" dirty="0"/>
          </a:p>
        </p:txBody>
      </p:sp>
    </p:spTree>
    <p:extLst>
      <p:ext uri="{BB962C8B-B14F-4D97-AF65-F5344CB8AC3E}">
        <p14:creationId xmlns:p14="http://schemas.microsoft.com/office/powerpoint/2010/main" val="1650746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098B4A-134A-4B13-83C8-B59995B2B57B}"/>
              </a:ext>
            </a:extLst>
          </p:cNvPr>
          <p:cNvSpPr>
            <a:spLocks noGrp="1"/>
          </p:cNvSpPr>
          <p:nvPr>
            <p:ph type="title"/>
          </p:nvPr>
        </p:nvSpPr>
        <p:spPr/>
        <p:txBody>
          <a:bodyPr/>
          <a:lstStyle/>
          <a:p>
            <a:r>
              <a:rPr lang="en-US" dirty="0"/>
              <a:t>NumPy Overview</a:t>
            </a:r>
          </a:p>
        </p:txBody>
      </p:sp>
      <p:sp>
        <p:nvSpPr>
          <p:cNvPr id="3" name="Content Placeholder 2">
            <a:extLst>
              <a:ext uri="{FF2B5EF4-FFF2-40B4-BE49-F238E27FC236}">
                <a16:creationId xmlns:a16="http://schemas.microsoft.com/office/drawing/2014/main" id="{3493880A-609B-4481-8F2D-A51B80B82D87}"/>
              </a:ext>
            </a:extLst>
          </p:cNvPr>
          <p:cNvSpPr>
            <a:spLocks noGrp="1"/>
          </p:cNvSpPr>
          <p:nvPr>
            <p:ph idx="1"/>
          </p:nvPr>
        </p:nvSpPr>
        <p:spPr/>
        <p:txBody>
          <a:bodyPr/>
          <a:lstStyle/>
          <a:p>
            <a:pPr marL="514350" indent="-514350">
              <a:buFont typeface="+mj-lt"/>
              <a:buAutoNum type="arabicPeriod"/>
            </a:pPr>
            <a:r>
              <a:rPr lang="en-US" dirty="0"/>
              <a:t>Arrays</a:t>
            </a:r>
          </a:p>
          <a:p>
            <a:pPr marL="514350" indent="-514350">
              <a:buFont typeface="+mj-lt"/>
              <a:buAutoNum type="arabicPeriod"/>
            </a:pPr>
            <a:r>
              <a:rPr lang="en-US" dirty="0"/>
              <a:t>Shaping and transposition</a:t>
            </a:r>
          </a:p>
          <a:p>
            <a:pPr marL="514350" indent="-514350">
              <a:buFont typeface="+mj-lt"/>
              <a:buAutoNum type="arabicPeriod"/>
            </a:pPr>
            <a:r>
              <a:rPr lang="en-US" dirty="0"/>
              <a:t>Mathematical Operations</a:t>
            </a:r>
          </a:p>
          <a:p>
            <a:pPr marL="514350" indent="-514350">
              <a:buFont typeface="+mj-lt"/>
              <a:buAutoNum type="arabicPeriod"/>
            </a:pPr>
            <a:r>
              <a:rPr lang="en-US" dirty="0"/>
              <a:t>Indexing and slicing</a:t>
            </a:r>
          </a:p>
          <a:p>
            <a:pPr marL="514350" indent="-514350">
              <a:buFont typeface="+mj-lt"/>
              <a:buAutoNum type="arabicPeriod"/>
            </a:pPr>
            <a:r>
              <a:rPr lang="en-US" dirty="0"/>
              <a:t>Broadcasting</a:t>
            </a:r>
          </a:p>
        </p:txBody>
      </p:sp>
      <p:sp>
        <p:nvSpPr>
          <p:cNvPr id="4" name="Slide Number Placeholder 3">
            <a:extLst>
              <a:ext uri="{FF2B5EF4-FFF2-40B4-BE49-F238E27FC236}">
                <a16:creationId xmlns:a16="http://schemas.microsoft.com/office/drawing/2014/main" id="{0158959C-82A3-41EB-86B6-F61D1129363B}"/>
              </a:ext>
            </a:extLst>
          </p:cNvPr>
          <p:cNvSpPr>
            <a:spLocks noGrp="1"/>
          </p:cNvSpPr>
          <p:nvPr>
            <p:ph type="sldNum" sz="quarter" idx="12"/>
          </p:nvPr>
        </p:nvSpPr>
        <p:spPr/>
        <p:txBody>
          <a:bodyPr>
            <a:normAutofit/>
          </a:bodyPr>
          <a:lstStyle/>
          <a:p>
            <a:fld id="{4FAB73BC-B049-4115-A692-8D63A059BFB8}" type="slidenum">
              <a:rPr lang="en-US" smtClean="0"/>
              <a:t>7</a:t>
            </a:fld>
            <a:endParaRPr lang="en-US" dirty="0"/>
          </a:p>
        </p:txBody>
      </p:sp>
    </p:spTree>
    <p:extLst>
      <p:ext uri="{BB962C8B-B14F-4D97-AF65-F5344CB8AC3E}">
        <p14:creationId xmlns:p14="http://schemas.microsoft.com/office/powerpoint/2010/main" val="3946743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7222-89A6-498E-A428-31CBD5343941}"/>
              </a:ext>
            </a:extLst>
          </p:cNvPr>
          <p:cNvSpPr>
            <a:spLocks noGrp="1"/>
          </p:cNvSpPr>
          <p:nvPr>
            <p:ph type="title"/>
          </p:nvPr>
        </p:nvSpPr>
        <p:spPr/>
        <p:txBody>
          <a:bodyPr/>
          <a:lstStyle/>
          <a:p>
            <a:r>
              <a:rPr lang="en-US" dirty="0"/>
              <a:t>Arrays</a:t>
            </a:r>
          </a:p>
        </p:txBody>
      </p:sp>
      <p:sp>
        <p:nvSpPr>
          <p:cNvPr id="3" name="Content Placeholder 2">
            <a:extLst>
              <a:ext uri="{FF2B5EF4-FFF2-40B4-BE49-F238E27FC236}">
                <a16:creationId xmlns:a16="http://schemas.microsoft.com/office/drawing/2014/main" id="{51A156A5-7BDF-4157-8103-16AE00F46C8D}"/>
              </a:ext>
            </a:extLst>
          </p:cNvPr>
          <p:cNvSpPr>
            <a:spLocks noGrp="1"/>
          </p:cNvSpPr>
          <p:nvPr>
            <p:ph sz="half" idx="1"/>
          </p:nvPr>
        </p:nvSpPr>
        <p:spPr/>
        <p:txBody>
          <a:bodyPr>
            <a:normAutofit/>
          </a:bodyPr>
          <a:lstStyle/>
          <a:p>
            <a:pPr marL="0" indent="0">
              <a:buNone/>
            </a:pPr>
            <a:r>
              <a:rPr lang="en-US" sz="2400" dirty="0"/>
              <a:t>Structured lists of numbers.</a:t>
            </a:r>
          </a:p>
          <a:p>
            <a:r>
              <a:rPr lang="en-US" dirty="0"/>
              <a:t>Vectors </a:t>
            </a:r>
          </a:p>
          <a:p>
            <a:r>
              <a:rPr lang="en-US" dirty="0"/>
              <a:t>Matrices</a:t>
            </a:r>
          </a:p>
          <a:p>
            <a:r>
              <a:rPr lang="en-US" dirty="0"/>
              <a:t>Images</a:t>
            </a:r>
          </a:p>
          <a:p>
            <a:r>
              <a:rPr lang="en-US" dirty="0"/>
              <a:t>Tensors</a:t>
            </a:r>
          </a:p>
          <a:p>
            <a:r>
              <a:rPr lang="en-US" dirty="0" err="1"/>
              <a:t>ConvNets</a:t>
            </a:r>
            <a:endParaRPr lang="en-US" dirty="0"/>
          </a:p>
          <a:p>
            <a:endParaRPr lang="en-US" dirty="0"/>
          </a:p>
        </p:txBody>
      </p:sp>
      <p:sp>
        <p:nvSpPr>
          <p:cNvPr id="5" name="Slide Number Placeholder 4">
            <a:extLst>
              <a:ext uri="{FF2B5EF4-FFF2-40B4-BE49-F238E27FC236}">
                <a16:creationId xmlns:a16="http://schemas.microsoft.com/office/drawing/2014/main" id="{A80338AB-1186-4DFC-8E5B-AE743C47848D}"/>
              </a:ext>
            </a:extLst>
          </p:cNvPr>
          <p:cNvSpPr>
            <a:spLocks noGrp="1"/>
          </p:cNvSpPr>
          <p:nvPr>
            <p:ph type="sldNum" sz="quarter" idx="12"/>
          </p:nvPr>
        </p:nvSpPr>
        <p:spPr/>
        <p:txBody>
          <a:bodyPr>
            <a:normAutofit/>
          </a:bodyPr>
          <a:lstStyle/>
          <a:p>
            <a:fld id="{4FAB73BC-B049-4115-A692-8D63A059BFB8}" type="slidenum">
              <a:rPr lang="en-US" smtClean="0"/>
              <a:t>8</a:t>
            </a:fld>
            <a:endParaRPr lang="en-US" dirty="0"/>
          </a:p>
        </p:txBody>
      </p:sp>
    </p:spTree>
    <p:extLst>
      <p:ext uri="{BB962C8B-B14F-4D97-AF65-F5344CB8AC3E}">
        <p14:creationId xmlns:p14="http://schemas.microsoft.com/office/powerpoint/2010/main" val="42834859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97222-89A6-498E-A428-31CBD5343941}"/>
              </a:ext>
            </a:extLst>
          </p:cNvPr>
          <p:cNvSpPr>
            <a:spLocks noGrp="1"/>
          </p:cNvSpPr>
          <p:nvPr>
            <p:ph type="title"/>
          </p:nvPr>
        </p:nvSpPr>
        <p:spPr/>
        <p:txBody>
          <a:bodyPr/>
          <a:lstStyle/>
          <a:p>
            <a:r>
              <a:rPr lang="en-US" dirty="0"/>
              <a:t>Arrays</a:t>
            </a:r>
          </a:p>
        </p:txBody>
      </p:sp>
      <p:sp>
        <p:nvSpPr>
          <p:cNvPr id="3" name="Content Placeholder 2">
            <a:extLst>
              <a:ext uri="{FF2B5EF4-FFF2-40B4-BE49-F238E27FC236}">
                <a16:creationId xmlns:a16="http://schemas.microsoft.com/office/drawing/2014/main" id="{51A156A5-7BDF-4157-8103-16AE00F46C8D}"/>
              </a:ext>
            </a:extLst>
          </p:cNvPr>
          <p:cNvSpPr>
            <a:spLocks noGrp="1"/>
          </p:cNvSpPr>
          <p:nvPr>
            <p:ph sz="half" idx="1"/>
          </p:nvPr>
        </p:nvSpPr>
        <p:spPr/>
        <p:txBody>
          <a:bodyPr>
            <a:normAutofit/>
          </a:bodyPr>
          <a:lstStyle/>
          <a:p>
            <a:pPr marL="0" indent="0">
              <a:buNone/>
            </a:pPr>
            <a:r>
              <a:rPr lang="en-US" sz="2400" dirty="0"/>
              <a:t>Structured lists of numbers.</a:t>
            </a:r>
          </a:p>
          <a:p>
            <a:r>
              <a:rPr lang="en-US" b="1" dirty="0"/>
              <a:t>Vectors </a:t>
            </a:r>
          </a:p>
          <a:p>
            <a:r>
              <a:rPr lang="en-US" b="1" dirty="0"/>
              <a:t>Matrices</a:t>
            </a:r>
          </a:p>
          <a:p>
            <a:r>
              <a:rPr lang="en-US" dirty="0"/>
              <a:t>Images</a:t>
            </a:r>
          </a:p>
          <a:p>
            <a:r>
              <a:rPr lang="en-US" dirty="0"/>
              <a:t>Tensors</a:t>
            </a:r>
          </a:p>
          <a:p>
            <a:r>
              <a:rPr lang="en-US" dirty="0" err="1"/>
              <a:t>ConvNets</a:t>
            </a:r>
            <a:endParaRPr lang="en-US" dirty="0"/>
          </a:p>
          <a:p>
            <a:endParaRPr lang="en-US" dirty="0"/>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47C20A6C-444A-4107-8DD7-8F9162F28534}"/>
                  </a:ext>
                </a:extLst>
              </p:cNvPr>
              <p:cNvSpPr>
                <a:spLocks noGrp="1"/>
              </p:cNvSpPr>
              <p:nvPr>
                <p:ph sz="half" idx="2"/>
              </p:nvPr>
            </p:nvSpPr>
            <p:spPr/>
            <p:txBody>
              <a:bodyPr>
                <a:normAutofit/>
              </a:bodyPr>
              <a:lstStyle/>
              <a:p>
                <a:pPr marL="0" indent="0">
                  <a:buNone/>
                </a:pPr>
                <a:endParaRPr lang="en-US" i="1" dirty="0">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d>
                        <m:dPr>
                          <m:begChr m:val="["/>
                          <m:endChr m:val="]"/>
                          <m:ctrlPr>
                            <a:rPr lang="en-US" sz="3200" i="1" smtClean="0">
                              <a:latin typeface="Cambria Math" panose="02040503050406030204" pitchFamily="18" charset="0"/>
                            </a:rPr>
                          </m:ctrlPr>
                        </m:dPr>
                        <m:e>
                          <m:m>
                            <m:mPr>
                              <m:mcs>
                                <m:mc>
                                  <m:mcPr>
                                    <m:count m:val="1"/>
                                    <m:mcJc m:val="center"/>
                                  </m:mcPr>
                                </m:mc>
                              </m:mcs>
                              <m:ctrlPr>
                                <a:rPr lang="en-US" sz="3200" i="1" smtClean="0">
                                  <a:latin typeface="Cambria Math" panose="02040503050406030204" pitchFamily="18" charset="0"/>
                                </a:rPr>
                              </m:ctrlPr>
                            </m:mPr>
                            <m:mr>
                              <m:e>
                                <m:sSub>
                                  <m:sSubPr>
                                    <m:ctrlPr>
                                      <a:rPr lang="en-US" sz="3200" b="0" i="1" smtClean="0">
                                        <a:latin typeface="Cambria Math" panose="02040503050406030204" pitchFamily="18" charset="0"/>
                                      </a:rPr>
                                    </m:ctrlPr>
                                  </m:sSubPr>
                                  <m:e>
                                    <m:r>
                                      <m:rPr>
                                        <m:brk m:alnAt="7"/>
                                      </m:rPr>
                                      <a:rPr lang="en-US" sz="3200" b="0" i="1" smtClean="0">
                                        <a:latin typeface="Cambria Math" panose="02040503050406030204" pitchFamily="18" charset="0"/>
                                      </a:rPr>
                                      <m:t>𝑝</m:t>
                                    </m:r>
                                  </m:e>
                                  <m:sub>
                                    <m:r>
                                      <m:rPr>
                                        <m:brk m:alnAt="7"/>
                                      </m:rPr>
                                      <a:rPr lang="en-US" sz="3200" b="0" i="1" smtClean="0">
                                        <a:latin typeface="Cambria Math" panose="02040503050406030204" pitchFamily="18" charset="0"/>
                                      </a:rPr>
                                      <m:t>𝑥</m:t>
                                    </m:r>
                                  </m:sub>
                                </m:sSub>
                              </m:e>
                            </m:mr>
                            <m:m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𝑝</m:t>
                                    </m:r>
                                  </m:e>
                                  <m:sub>
                                    <m:r>
                                      <a:rPr lang="en-US" sz="3200" b="0" i="1" smtClean="0">
                                        <a:latin typeface="Cambria Math" panose="02040503050406030204" pitchFamily="18" charset="0"/>
                                      </a:rPr>
                                      <m:t>𝑦</m:t>
                                    </m:r>
                                  </m:sub>
                                </m:sSub>
                              </m:e>
                            </m:mr>
                            <m:m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𝑝</m:t>
                                    </m:r>
                                  </m:e>
                                  <m:sub>
                                    <m:r>
                                      <a:rPr lang="en-US" sz="3200" b="0" i="1" smtClean="0">
                                        <a:latin typeface="Cambria Math" panose="02040503050406030204" pitchFamily="18" charset="0"/>
                                      </a:rPr>
                                      <m:t>𝑧</m:t>
                                    </m:r>
                                  </m:sub>
                                </m:sSub>
                              </m:e>
                            </m:mr>
                          </m:m>
                        </m:e>
                      </m:d>
                    </m:oMath>
                  </m:oMathPara>
                </a14:m>
                <a:endParaRPr lang="en-US" sz="3200" dirty="0"/>
              </a:p>
              <a:p>
                <a:pPr marL="0" indent="0">
                  <a:buNone/>
                </a:pPr>
                <a:endParaRPr lang="en-US" sz="3200" dirty="0"/>
              </a:p>
              <a:p>
                <a:pPr marL="0" indent="0">
                  <a:buNone/>
                </a:pPr>
                <a14:m>
                  <m:oMathPara xmlns:m="http://schemas.openxmlformats.org/officeDocument/2006/math">
                    <m:oMathParaPr>
                      <m:jc m:val="centerGroup"/>
                    </m:oMathParaPr>
                    <m:oMath xmlns:m="http://schemas.openxmlformats.org/officeDocument/2006/math">
                      <m:d>
                        <m:dPr>
                          <m:begChr m:val="["/>
                          <m:endChr m:val="]"/>
                          <m:ctrlPr>
                            <a:rPr lang="en-US" sz="3200" i="1" smtClean="0">
                              <a:latin typeface="Cambria Math" panose="02040503050406030204" pitchFamily="18" charset="0"/>
                            </a:rPr>
                          </m:ctrlPr>
                        </m:dPr>
                        <m:e>
                          <m:m>
                            <m:mPr>
                              <m:mcs>
                                <m:mc>
                                  <m:mcPr>
                                    <m:count m:val="3"/>
                                    <m:mcJc m:val="center"/>
                                  </m:mcPr>
                                </m:mc>
                              </m:mcs>
                              <m:ctrlPr>
                                <a:rPr lang="en-US" sz="3200" i="1" smtClean="0">
                                  <a:latin typeface="Cambria Math" panose="02040503050406030204" pitchFamily="18" charset="0"/>
                                </a:rPr>
                              </m:ctrlPr>
                            </m:mPr>
                            <m:mr>
                              <m:e>
                                <m:sSub>
                                  <m:sSubPr>
                                    <m:ctrlPr>
                                      <a:rPr lang="en-US" sz="3200" b="0" i="1" smtClean="0">
                                        <a:latin typeface="Cambria Math" panose="02040503050406030204" pitchFamily="18" charset="0"/>
                                      </a:rPr>
                                    </m:ctrlPr>
                                  </m:sSubPr>
                                  <m:e>
                                    <m:r>
                                      <m:rPr>
                                        <m:brk m:alnAt="7"/>
                                      </m:rPr>
                                      <a:rPr lang="en-US" sz="3200" b="0" i="1" smtClean="0">
                                        <a:latin typeface="Cambria Math" panose="02040503050406030204" pitchFamily="18" charset="0"/>
                                      </a:rPr>
                                      <m:t>𝑎</m:t>
                                    </m:r>
                                  </m:e>
                                  <m:sub>
                                    <m:r>
                                      <m:rPr>
                                        <m:brk m:alnAt="7"/>
                                      </m:rPr>
                                      <a:rPr lang="en-US" sz="3200" b="0" i="1" smtClean="0">
                                        <a:latin typeface="Cambria Math" panose="02040503050406030204" pitchFamily="18" charset="0"/>
                                      </a:rPr>
                                      <m:t>1</m:t>
                                    </m:r>
                                    <m:r>
                                      <a:rPr lang="en-US" sz="3200" b="0" i="1" smtClean="0">
                                        <a:latin typeface="Cambria Math" panose="02040503050406030204" pitchFamily="18" charset="0"/>
                                      </a:rPr>
                                      <m:t>1</m:t>
                                    </m:r>
                                  </m:sub>
                                </m:sSub>
                              </m:e>
                              <m:e>
                                <m:r>
                                  <a:rPr lang="en-US" sz="3200" i="1" smtClean="0">
                                    <a:latin typeface="Cambria Math" panose="02040503050406030204" pitchFamily="18" charset="0"/>
                                  </a:rPr>
                                  <m:t>⋯</m:t>
                                </m:r>
                              </m:e>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𝑎</m:t>
                                    </m:r>
                                  </m:e>
                                  <m:sub>
                                    <m:r>
                                      <a:rPr lang="en-US" sz="3200" b="0" i="1" smtClean="0">
                                        <a:latin typeface="Cambria Math" panose="02040503050406030204" pitchFamily="18" charset="0"/>
                                      </a:rPr>
                                      <m:t>1</m:t>
                                    </m:r>
                                    <m:r>
                                      <a:rPr lang="en-US" sz="3200" b="0" i="1" smtClean="0">
                                        <a:latin typeface="Cambria Math" panose="02040503050406030204" pitchFamily="18" charset="0"/>
                                      </a:rPr>
                                      <m:t>𝑛</m:t>
                                    </m:r>
                                  </m:sub>
                                </m:sSub>
                              </m:e>
                            </m:mr>
                            <m:mr>
                              <m:e>
                                <m:r>
                                  <a:rPr lang="en-US" sz="3200" i="1" smtClean="0">
                                    <a:latin typeface="Cambria Math" panose="02040503050406030204" pitchFamily="18" charset="0"/>
                                  </a:rPr>
                                  <m:t>⋮</m:t>
                                </m:r>
                              </m:e>
                              <m:e>
                                <m:r>
                                  <a:rPr lang="en-US" sz="3200" i="1" smtClean="0">
                                    <a:latin typeface="Cambria Math" panose="02040503050406030204" pitchFamily="18" charset="0"/>
                                  </a:rPr>
                                  <m:t>⋱</m:t>
                                </m:r>
                              </m:e>
                              <m:e>
                                <m:r>
                                  <a:rPr lang="en-US" sz="3200" i="1" smtClean="0">
                                    <a:latin typeface="Cambria Math" panose="02040503050406030204" pitchFamily="18" charset="0"/>
                                  </a:rPr>
                                  <m:t>⋮</m:t>
                                </m:r>
                              </m:e>
                            </m:mr>
                            <m:m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𝑎</m:t>
                                    </m:r>
                                  </m:e>
                                  <m:sub>
                                    <m:r>
                                      <a:rPr lang="en-US" sz="3200" b="0" i="1" smtClean="0">
                                        <a:latin typeface="Cambria Math" panose="02040503050406030204" pitchFamily="18" charset="0"/>
                                      </a:rPr>
                                      <m:t>𝑚</m:t>
                                    </m:r>
                                    <m:r>
                                      <a:rPr lang="en-US" sz="3200" b="0" i="1" smtClean="0">
                                        <a:latin typeface="Cambria Math" panose="02040503050406030204" pitchFamily="18" charset="0"/>
                                      </a:rPr>
                                      <m:t>1</m:t>
                                    </m:r>
                                  </m:sub>
                                </m:sSub>
                              </m:e>
                              <m:e>
                                <m:r>
                                  <a:rPr lang="en-US" sz="3200" i="1" smtClean="0">
                                    <a:latin typeface="Cambria Math" panose="02040503050406030204" pitchFamily="18" charset="0"/>
                                  </a:rPr>
                                  <m:t>⋯</m:t>
                                </m:r>
                              </m:e>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𝑎</m:t>
                                    </m:r>
                                  </m:e>
                                  <m:sub>
                                    <m:r>
                                      <a:rPr lang="en-US" sz="3200" b="0" i="1" smtClean="0">
                                        <a:latin typeface="Cambria Math" panose="02040503050406030204" pitchFamily="18" charset="0"/>
                                      </a:rPr>
                                      <m:t>𝑚𝑛</m:t>
                                    </m:r>
                                  </m:sub>
                                </m:sSub>
                              </m:e>
                            </m:mr>
                          </m:m>
                        </m:e>
                      </m:d>
                    </m:oMath>
                  </m:oMathPara>
                </a14:m>
                <a:endParaRPr lang="en-US" sz="3200" dirty="0"/>
              </a:p>
            </p:txBody>
          </p:sp>
        </mc:Choice>
        <mc:Fallback xmlns="">
          <p:sp>
            <p:nvSpPr>
              <p:cNvPr id="4" name="Content Placeholder 3">
                <a:extLst>
                  <a:ext uri="{FF2B5EF4-FFF2-40B4-BE49-F238E27FC236}">
                    <a16:creationId xmlns:a16="http://schemas.microsoft.com/office/drawing/2014/main" id="{47C20A6C-444A-4107-8DD7-8F9162F28534}"/>
                  </a:ext>
                </a:extLst>
              </p:cNvPr>
              <p:cNvSpPr>
                <a:spLocks noGrp="1" noRot="1" noChangeAspect="1" noMove="1" noResize="1" noEditPoints="1" noAdjustHandles="1" noChangeArrowheads="1" noChangeShapeType="1" noTextEdit="1"/>
              </p:cNvSpPr>
              <p:nvPr>
                <p:ph sz="half" idx="2"/>
              </p:nvPr>
            </p:nvSpPr>
            <p:spPr>
              <a:blipFill>
                <a:blip r:embed="rId2"/>
                <a:stretch>
                  <a:fillRect/>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A80338AB-1186-4DFC-8E5B-AE743C47848D}"/>
              </a:ext>
            </a:extLst>
          </p:cNvPr>
          <p:cNvSpPr>
            <a:spLocks noGrp="1"/>
          </p:cNvSpPr>
          <p:nvPr>
            <p:ph type="sldNum" sz="quarter" idx="12"/>
          </p:nvPr>
        </p:nvSpPr>
        <p:spPr/>
        <p:txBody>
          <a:bodyPr>
            <a:normAutofit/>
          </a:bodyPr>
          <a:lstStyle/>
          <a:p>
            <a:fld id="{4FAB73BC-B049-4115-A692-8D63A059BFB8}" type="slidenum">
              <a:rPr lang="en-US" smtClean="0"/>
              <a:t>9</a:t>
            </a:fld>
            <a:endParaRPr lang="en-US" dirty="0"/>
          </a:p>
        </p:txBody>
      </p:sp>
    </p:spTree>
    <p:extLst>
      <p:ext uri="{BB962C8B-B14F-4D97-AF65-F5344CB8AC3E}">
        <p14:creationId xmlns:p14="http://schemas.microsoft.com/office/powerpoint/2010/main" val="372015086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2987</Words>
  <Application>Microsoft Office PowerPoint</Application>
  <PresentationFormat>Widescreen</PresentationFormat>
  <Paragraphs>930</Paragraphs>
  <Slides>58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58</vt:i4>
      </vt:variant>
    </vt:vector>
  </HeadingPairs>
  <TitlesOfParts>
    <vt:vector size="67" baseType="lpstr">
      <vt:lpstr>Arial</vt:lpstr>
      <vt:lpstr>Calibri</vt:lpstr>
      <vt:lpstr>Calibri Light</vt:lpstr>
      <vt:lpstr>Cambria Math</vt:lpstr>
      <vt:lpstr>Courier New</vt:lpstr>
      <vt:lpstr>Lucida Sans Unicode</vt:lpstr>
      <vt:lpstr>Times New Roman</vt:lpstr>
      <vt:lpstr>Trebuchet MS</vt:lpstr>
      <vt:lpstr>Office Theme</vt:lpstr>
      <vt:lpstr>Heuristics</vt:lpstr>
      <vt:lpstr>For students with Programming background</vt:lpstr>
      <vt:lpstr>For students with Programming background</vt:lpstr>
      <vt:lpstr>Today’s Lab</vt:lpstr>
      <vt:lpstr>What is Numpy?</vt:lpstr>
      <vt:lpstr>Why do we need NumPy</vt:lpstr>
      <vt:lpstr>NumPy Overview</vt:lpstr>
      <vt:lpstr>Arrays</vt:lpstr>
      <vt:lpstr>Arrays</vt:lpstr>
      <vt:lpstr>Arrays, Basic Properties</vt:lpstr>
      <vt:lpstr>Arrays, creation</vt:lpstr>
      <vt:lpstr>Arrays, creation</vt:lpstr>
      <vt:lpstr>Arrays, creation</vt:lpstr>
      <vt:lpstr>Arrays, creation</vt:lpstr>
      <vt:lpstr>Arrays, creation</vt:lpstr>
      <vt:lpstr>Arrays, creation</vt:lpstr>
      <vt:lpstr>Arrays, creation</vt:lpstr>
      <vt:lpstr>Arrays, creation</vt:lpstr>
      <vt:lpstr>Arrays, danger zone</vt:lpstr>
      <vt:lpstr>Shaping</vt:lpstr>
      <vt:lpstr>Return values</vt:lpstr>
      <vt:lpstr>Saving and loading arrays</vt:lpstr>
      <vt:lpstr>A wish list</vt:lpstr>
      <vt:lpstr>List indexing</vt:lpstr>
      <vt:lpstr>List slicing</vt:lpstr>
      <vt:lpstr>PowerPoint Presentation</vt:lpstr>
      <vt:lpstr>Matrices and lists of lists</vt:lpstr>
      <vt:lpstr>Matrices and lists of lists</vt:lpstr>
      <vt:lpstr>Matrices and lists of lists</vt:lpstr>
      <vt:lpstr>Problems with lists as matrices</vt:lpstr>
      <vt:lpstr>ndarray</vt:lpstr>
      <vt:lpstr>Getting started</vt:lpstr>
      <vt:lpstr>Data types</vt:lpstr>
      <vt:lpstr>Views</vt:lpstr>
      <vt:lpstr>Some array creation routines –revision </vt:lpstr>
      <vt:lpstr>Indexing and slicing in one dimension</vt:lpstr>
      <vt:lpstr>Indexing and slicing in higher dimensions</vt:lpstr>
      <vt:lpstr>Indexing and slicing in higher dimensions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Matrix multiplication</vt:lpstr>
      <vt:lpstr>Mathematical functions in NumPy</vt:lpstr>
      <vt:lpstr>Linear algebra in NumPy</vt:lpstr>
      <vt:lpstr>Statistics in NumPy</vt:lpstr>
      <vt:lpstr>Mathematical operators</vt:lpstr>
      <vt:lpstr>Mathematical operators</vt:lpstr>
      <vt:lpstr>Mathematical operators</vt:lpstr>
      <vt:lpstr>Mathematical operators</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2023-01-05T17:42:25Z</dcterms:created>
  <dcterms:modified xsi:type="dcterms:W3CDTF">2023-01-09T20:48:16Z</dcterms:modified>
</cp:coreProperties>
</file>